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8" r:id="rId12"/>
    <p:sldId id="269" r:id="rId13"/>
    <p:sldId id="265" r:id="rId14"/>
    <p:sldId id="267" r:id="rId15"/>
    <p:sldId id="27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5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0325C6-DE3E-45E3-BCD6-A172041A5852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0D76BB7C-8A8F-4C3A-81DC-4300E4C36502}">
      <dgm:prSet phldrT="[Texte]" custT="1"/>
      <dgm:spPr/>
      <dgm:t>
        <a:bodyPr/>
        <a:lstStyle/>
        <a:p>
          <a:r>
            <a:rPr lang="fr-CA" sz="3600" smtClean="0">
              <a:solidFill>
                <a:schemeClr val="tx1"/>
              </a:solidFill>
            </a:rPr>
            <a:t>Contraire</a:t>
          </a:r>
          <a:endParaRPr lang="fr-CA" sz="2800">
            <a:solidFill>
              <a:schemeClr val="tx1"/>
            </a:solidFill>
          </a:endParaRPr>
        </a:p>
      </dgm:t>
    </dgm:pt>
    <dgm:pt modelId="{498B78DC-8693-45AC-BEE2-152D5271E474}" type="parTrans" cxnId="{A4192EF8-687C-402A-8678-FB6EC300F898}">
      <dgm:prSet/>
      <dgm:spPr/>
      <dgm:t>
        <a:bodyPr/>
        <a:lstStyle/>
        <a:p>
          <a:endParaRPr lang="fr-CA"/>
        </a:p>
      </dgm:t>
    </dgm:pt>
    <dgm:pt modelId="{909277AA-C601-4BD6-BBF5-0356F518253B}" type="sibTrans" cxnId="{A4192EF8-687C-402A-8678-FB6EC300F898}">
      <dgm:prSet/>
      <dgm:spPr/>
      <dgm:t>
        <a:bodyPr/>
        <a:lstStyle/>
        <a:p>
          <a:endParaRPr lang="fr-CA"/>
        </a:p>
      </dgm:t>
    </dgm:pt>
    <dgm:pt modelId="{45391D6C-CD1B-456B-AB74-4A67B3F66AE1}">
      <dgm:prSet phldrT="[Texte]" custT="1"/>
      <dgm:spPr/>
      <dgm:t>
        <a:bodyPr/>
        <a:lstStyle/>
        <a:p>
          <a:r>
            <a:rPr lang="fr-CA" sz="3200" b="0" smtClean="0">
              <a:solidFill>
                <a:schemeClr val="tx1"/>
              </a:solidFill>
            </a:rPr>
            <a:t>Antonyme</a:t>
          </a:r>
          <a:endParaRPr lang="fr-CA" sz="2800" b="0">
            <a:solidFill>
              <a:schemeClr val="tx1"/>
            </a:solidFill>
          </a:endParaRPr>
        </a:p>
      </dgm:t>
    </dgm:pt>
    <dgm:pt modelId="{B5BBC6BB-9F3F-452D-B2B2-0DAB44D353D9}" type="parTrans" cxnId="{E53D5A45-B1DA-4C7A-978C-5009439B2F4B}">
      <dgm:prSet/>
      <dgm:spPr/>
      <dgm:t>
        <a:bodyPr/>
        <a:lstStyle/>
        <a:p>
          <a:endParaRPr lang="fr-CA" sz="4000"/>
        </a:p>
      </dgm:t>
    </dgm:pt>
    <dgm:pt modelId="{6AED6391-310D-4F0C-ADB7-B7B69B0996C7}" type="sibTrans" cxnId="{E53D5A45-B1DA-4C7A-978C-5009439B2F4B}">
      <dgm:prSet/>
      <dgm:spPr/>
      <dgm:t>
        <a:bodyPr/>
        <a:lstStyle/>
        <a:p>
          <a:endParaRPr lang="fr-CA"/>
        </a:p>
      </dgm:t>
    </dgm:pt>
    <dgm:pt modelId="{6F83AE65-E359-47D1-8A79-0A54ABB0210E}">
      <dgm:prSet phldrT="[Texte]" custT="1"/>
      <dgm:spPr/>
      <dgm:t>
        <a:bodyPr/>
        <a:lstStyle/>
        <a:p>
          <a:r>
            <a:rPr lang="fr-CA" sz="2400" smtClean="0">
              <a:solidFill>
                <a:schemeClr val="tx1"/>
              </a:solidFill>
            </a:rPr>
            <a:t>Complé-mentaire Anti1</a:t>
          </a:r>
          <a:endParaRPr lang="fr-CA" sz="2400">
            <a:solidFill>
              <a:schemeClr val="tx1"/>
            </a:solidFill>
          </a:endParaRPr>
        </a:p>
      </dgm:t>
    </dgm:pt>
    <dgm:pt modelId="{A89BBE62-D645-4344-ADC5-1FB5BC5E1F19}" type="parTrans" cxnId="{A79F9EF4-E0F7-4324-8077-8DE4480A9D35}">
      <dgm:prSet/>
      <dgm:spPr/>
      <dgm:t>
        <a:bodyPr/>
        <a:lstStyle/>
        <a:p>
          <a:endParaRPr lang="fr-CA" sz="4000"/>
        </a:p>
      </dgm:t>
    </dgm:pt>
    <dgm:pt modelId="{68D4C86C-D28E-404B-86C1-670377ADCD56}" type="sibTrans" cxnId="{A79F9EF4-E0F7-4324-8077-8DE4480A9D35}">
      <dgm:prSet/>
      <dgm:spPr/>
      <dgm:t>
        <a:bodyPr/>
        <a:lstStyle/>
        <a:p>
          <a:endParaRPr lang="fr-CA"/>
        </a:p>
      </dgm:t>
    </dgm:pt>
    <dgm:pt modelId="{09B0EF60-585E-4C7B-A4B4-4F34CC24D92B}">
      <dgm:prSet phldrT="[Texte]" custT="1"/>
      <dgm:spPr/>
      <dgm:t>
        <a:bodyPr/>
        <a:lstStyle/>
        <a:p>
          <a:r>
            <a:rPr lang="fr-CA" sz="3200" b="0" smtClean="0">
              <a:solidFill>
                <a:schemeClr val="tx1"/>
              </a:solidFill>
            </a:rPr>
            <a:t>Conversif</a:t>
          </a:r>
          <a:endParaRPr lang="fr-CA" sz="2800" b="0">
            <a:solidFill>
              <a:schemeClr val="tx1"/>
            </a:solidFill>
          </a:endParaRPr>
        </a:p>
      </dgm:t>
    </dgm:pt>
    <dgm:pt modelId="{3747C325-9E32-4E54-AAFD-70CA29AD01E6}" type="parTrans" cxnId="{02B25AC9-C764-472E-B05C-F28FA9FE46EB}">
      <dgm:prSet/>
      <dgm:spPr/>
      <dgm:t>
        <a:bodyPr/>
        <a:lstStyle/>
        <a:p>
          <a:endParaRPr lang="fr-CA" sz="4000"/>
        </a:p>
      </dgm:t>
    </dgm:pt>
    <dgm:pt modelId="{F0F9B954-39C4-4BEE-BC9A-76C5FB469738}" type="sibTrans" cxnId="{02B25AC9-C764-472E-B05C-F28FA9FE46EB}">
      <dgm:prSet/>
      <dgm:spPr/>
      <dgm:t>
        <a:bodyPr/>
        <a:lstStyle/>
        <a:p>
          <a:endParaRPr lang="fr-CA"/>
        </a:p>
      </dgm:t>
    </dgm:pt>
    <dgm:pt modelId="{90CC0BEF-5C39-4A97-8CDB-8BF86D332162}">
      <dgm:prSet phldrT="[Texte]" custT="1"/>
      <dgm:spPr/>
      <dgm:t>
        <a:bodyPr/>
        <a:lstStyle/>
        <a:p>
          <a:r>
            <a:rPr lang="fr-CA" sz="2400" smtClean="0">
              <a:solidFill>
                <a:schemeClr val="tx1"/>
              </a:solidFill>
            </a:rPr>
            <a:t>Conversif Conv</a:t>
          </a:r>
          <a:endParaRPr lang="fr-CA" sz="2400">
            <a:solidFill>
              <a:schemeClr val="tx1"/>
            </a:solidFill>
          </a:endParaRPr>
        </a:p>
      </dgm:t>
    </dgm:pt>
    <dgm:pt modelId="{9DBD9786-E9B7-4029-BF40-36D1DD4DBD45}" type="parTrans" cxnId="{4E90D16D-92A0-429F-BC92-B6E4C84AA459}">
      <dgm:prSet/>
      <dgm:spPr/>
      <dgm:t>
        <a:bodyPr/>
        <a:lstStyle/>
        <a:p>
          <a:endParaRPr lang="fr-CA" sz="4000"/>
        </a:p>
      </dgm:t>
    </dgm:pt>
    <dgm:pt modelId="{0C9E74F2-BB20-457B-83E0-BC0659E3ED4C}" type="sibTrans" cxnId="{4E90D16D-92A0-429F-BC92-B6E4C84AA459}">
      <dgm:prSet/>
      <dgm:spPr/>
      <dgm:t>
        <a:bodyPr/>
        <a:lstStyle/>
        <a:p>
          <a:endParaRPr lang="fr-CA"/>
        </a:p>
      </dgm:t>
    </dgm:pt>
    <dgm:pt modelId="{CCB242C2-4421-455C-93DD-B4C43354CE65}">
      <dgm:prSet custT="1"/>
      <dgm:spPr/>
      <dgm:t>
        <a:bodyPr/>
        <a:lstStyle/>
        <a:p>
          <a:r>
            <a:rPr lang="fr-CA" sz="3200" b="0" smtClean="0">
              <a:solidFill>
                <a:schemeClr val="tx1"/>
              </a:solidFill>
            </a:rPr>
            <a:t>Contrastif</a:t>
          </a:r>
          <a:endParaRPr lang="fr-CA" sz="2800" b="0">
            <a:solidFill>
              <a:schemeClr val="tx1"/>
            </a:solidFill>
          </a:endParaRPr>
        </a:p>
      </dgm:t>
    </dgm:pt>
    <dgm:pt modelId="{F152A243-4811-465B-BD14-47066403C297}" type="parTrans" cxnId="{89004498-FC86-4018-AD8D-388036BC1D80}">
      <dgm:prSet/>
      <dgm:spPr/>
      <dgm:t>
        <a:bodyPr/>
        <a:lstStyle/>
        <a:p>
          <a:endParaRPr lang="fr-CA" sz="4000"/>
        </a:p>
      </dgm:t>
    </dgm:pt>
    <dgm:pt modelId="{71C52098-DB28-47E7-AF0B-4A5154DE9FAD}" type="sibTrans" cxnId="{89004498-FC86-4018-AD8D-388036BC1D80}">
      <dgm:prSet/>
      <dgm:spPr/>
      <dgm:t>
        <a:bodyPr/>
        <a:lstStyle/>
        <a:p>
          <a:endParaRPr lang="fr-CA"/>
        </a:p>
      </dgm:t>
    </dgm:pt>
    <dgm:pt modelId="{4676D884-E053-4CF8-B209-991281210E82}">
      <dgm:prSet custT="1"/>
      <dgm:spPr/>
      <dgm:t>
        <a:bodyPr/>
        <a:lstStyle/>
        <a:p>
          <a:r>
            <a:rPr lang="fr-CA" sz="2400" smtClean="0">
              <a:solidFill>
                <a:schemeClr val="tx1"/>
              </a:solidFill>
            </a:rPr>
            <a:t>Réversif Rev1 et 2</a:t>
          </a:r>
          <a:endParaRPr lang="fr-CA" sz="2400">
            <a:solidFill>
              <a:schemeClr val="tx1"/>
            </a:solidFill>
          </a:endParaRPr>
        </a:p>
      </dgm:t>
    </dgm:pt>
    <dgm:pt modelId="{6713BE56-AAE2-44E0-985C-F66F74ABB9D6}" type="parTrans" cxnId="{1C15A9FE-7D38-4BD5-8EE3-9EB0536E62BE}">
      <dgm:prSet/>
      <dgm:spPr/>
      <dgm:t>
        <a:bodyPr/>
        <a:lstStyle/>
        <a:p>
          <a:endParaRPr lang="fr-CA" sz="4000"/>
        </a:p>
      </dgm:t>
    </dgm:pt>
    <dgm:pt modelId="{788D6D2F-E02B-4B26-BE22-E957B2DFF2D9}" type="sibTrans" cxnId="{1C15A9FE-7D38-4BD5-8EE3-9EB0536E62BE}">
      <dgm:prSet/>
      <dgm:spPr/>
      <dgm:t>
        <a:bodyPr/>
        <a:lstStyle/>
        <a:p>
          <a:endParaRPr lang="fr-CA"/>
        </a:p>
      </dgm:t>
    </dgm:pt>
    <dgm:pt modelId="{C54E99BC-7720-4F53-BBF3-B7B840AE4201}">
      <dgm:prSet custT="1"/>
      <dgm:spPr/>
      <dgm:t>
        <a:bodyPr/>
        <a:lstStyle/>
        <a:p>
          <a:r>
            <a:rPr lang="fr-CA" sz="2800" smtClean="0"/>
            <a:t>Opposé</a:t>
          </a:r>
          <a:endParaRPr lang="fr-CA" sz="2800"/>
        </a:p>
      </dgm:t>
    </dgm:pt>
    <dgm:pt modelId="{9E8FA6BE-82E0-4696-AFCC-F0985BE45B4D}" type="parTrans" cxnId="{9528C33E-1934-40CF-8E4B-2FFB74365E22}">
      <dgm:prSet/>
      <dgm:spPr/>
      <dgm:t>
        <a:bodyPr/>
        <a:lstStyle/>
        <a:p>
          <a:endParaRPr lang="fr-CA" sz="4000"/>
        </a:p>
      </dgm:t>
    </dgm:pt>
    <dgm:pt modelId="{A5DA90BA-4C84-4141-8A1B-25AA53AAAB4C}" type="sibTrans" cxnId="{9528C33E-1934-40CF-8E4B-2FFB74365E22}">
      <dgm:prSet/>
      <dgm:spPr/>
      <dgm:t>
        <a:bodyPr/>
        <a:lstStyle/>
        <a:p>
          <a:endParaRPr lang="fr-CA"/>
        </a:p>
      </dgm:t>
    </dgm:pt>
    <dgm:pt modelId="{54218420-EA8A-4B77-B207-347B89A81FB0}">
      <dgm:prSet custT="1"/>
      <dgm:spPr/>
      <dgm:t>
        <a:bodyPr/>
        <a:lstStyle/>
        <a:p>
          <a:r>
            <a:rPr lang="fr-CA" sz="2400" smtClean="0">
              <a:solidFill>
                <a:schemeClr val="tx1"/>
              </a:solidFill>
            </a:rPr>
            <a:t>Contrastif Contr</a:t>
          </a:r>
          <a:endParaRPr lang="fr-CA" sz="2400">
            <a:solidFill>
              <a:schemeClr val="tx1"/>
            </a:solidFill>
          </a:endParaRPr>
        </a:p>
      </dgm:t>
    </dgm:pt>
    <dgm:pt modelId="{74A6E765-2010-45F1-A3B9-2B7290105AE6}" type="parTrans" cxnId="{94B43CC0-C3FF-489E-B8E0-C82CB0928120}">
      <dgm:prSet/>
      <dgm:spPr/>
      <dgm:t>
        <a:bodyPr/>
        <a:lstStyle/>
        <a:p>
          <a:endParaRPr lang="fr-CA" sz="4000"/>
        </a:p>
      </dgm:t>
    </dgm:pt>
    <dgm:pt modelId="{871FA091-33C3-4487-87C3-97A20FA2AF9E}" type="sibTrans" cxnId="{94B43CC0-C3FF-489E-B8E0-C82CB0928120}">
      <dgm:prSet/>
      <dgm:spPr/>
      <dgm:t>
        <a:bodyPr/>
        <a:lstStyle/>
        <a:p>
          <a:endParaRPr lang="fr-CA"/>
        </a:p>
      </dgm:t>
    </dgm:pt>
    <dgm:pt modelId="{19722021-DA44-460B-891D-2DD0F1972AB5}">
      <dgm:prSet custT="1"/>
      <dgm:spPr/>
      <dgm:t>
        <a:bodyPr/>
        <a:lstStyle/>
        <a:p>
          <a:r>
            <a:rPr lang="fr-CA" sz="2400" smtClean="0"/>
            <a:t>Préfixe Q </a:t>
          </a:r>
          <a:endParaRPr lang="fr-CA" sz="2400"/>
        </a:p>
      </dgm:t>
    </dgm:pt>
    <dgm:pt modelId="{8F194FD4-76DF-4C69-9BF8-CEE5DF92727B}" type="parTrans" cxnId="{D705F5C0-C594-4675-AB5B-A341A366DD7D}">
      <dgm:prSet/>
      <dgm:spPr/>
      <dgm:t>
        <a:bodyPr/>
        <a:lstStyle/>
        <a:p>
          <a:endParaRPr lang="fr-CA" sz="4000"/>
        </a:p>
      </dgm:t>
    </dgm:pt>
    <dgm:pt modelId="{A0DFC9D8-7E12-4977-A5B0-88A2CD422373}" type="sibTrans" cxnId="{D705F5C0-C594-4675-AB5B-A341A366DD7D}">
      <dgm:prSet/>
      <dgm:spPr/>
      <dgm:t>
        <a:bodyPr/>
        <a:lstStyle/>
        <a:p>
          <a:endParaRPr lang="fr-CA"/>
        </a:p>
      </dgm:t>
    </dgm:pt>
    <dgm:pt modelId="{EA2513F1-19E3-47D0-A5BE-8CEE819629B7}">
      <dgm:prSet phldrT="[Texte]" custT="1"/>
      <dgm:spPr/>
      <dgm:t>
        <a:bodyPr/>
        <a:lstStyle/>
        <a:p>
          <a:r>
            <a:rPr lang="fr-CA" sz="2400" smtClean="0">
              <a:solidFill>
                <a:schemeClr val="tx1"/>
              </a:solidFill>
            </a:rPr>
            <a:t>Gradable Anti2</a:t>
          </a:r>
          <a:endParaRPr lang="fr-CA" sz="2400">
            <a:solidFill>
              <a:schemeClr val="tx1"/>
            </a:solidFill>
          </a:endParaRPr>
        </a:p>
      </dgm:t>
    </dgm:pt>
    <dgm:pt modelId="{99E7B642-0381-40F4-A529-5DFC392936BA}" type="parTrans" cxnId="{BD3003D6-32C6-45C4-8428-F891DF88C593}">
      <dgm:prSet/>
      <dgm:spPr/>
      <dgm:t>
        <a:bodyPr/>
        <a:lstStyle/>
        <a:p>
          <a:endParaRPr lang="fr-CA" sz="4000"/>
        </a:p>
      </dgm:t>
    </dgm:pt>
    <dgm:pt modelId="{E8C5CE40-6CFA-414F-887B-4EF89CE914F6}" type="sibTrans" cxnId="{BD3003D6-32C6-45C4-8428-F891DF88C593}">
      <dgm:prSet/>
      <dgm:spPr/>
      <dgm:t>
        <a:bodyPr/>
        <a:lstStyle/>
        <a:p>
          <a:endParaRPr lang="fr-CA"/>
        </a:p>
      </dgm:t>
    </dgm:pt>
    <dgm:pt modelId="{ACE19AB5-A4D7-4858-BA94-F5E9FC86BB52}" type="pres">
      <dgm:prSet presAssocID="{860325C6-DE3E-45E3-BCD6-A172041A585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D93B06A9-3FF1-4DE0-9005-D0E4BCA7ED0B}" type="pres">
      <dgm:prSet presAssocID="{860325C6-DE3E-45E3-BCD6-A172041A5852}" presName="hierFlow" presStyleCnt="0"/>
      <dgm:spPr/>
    </dgm:pt>
    <dgm:pt modelId="{D9EE1513-2204-40F5-9294-60777DA56AAE}" type="pres">
      <dgm:prSet presAssocID="{860325C6-DE3E-45E3-BCD6-A172041A585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532CD65-AFE8-4419-8A17-19FCFEDC2C12}" type="pres">
      <dgm:prSet presAssocID="{0D76BB7C-8A8F-4C3A-81DC-4300E4C36502}" presName="Name14" presStyleCnt="0"/>
      <dgm:spPr/>
    </dgm:pt>
    <dgm:pt modelId="{29970EC8-6681-4FF0-BDF3-AF8B412109FC}" type="pres">
      <dgm:prSet presAssocID="{0D76BB7C-8A8F-4C3A-81DC-4300E4C36502}" presName="level1Shape" presStyleLbl="node0" presStyleIdx="0" presStyleCnt="1" custScaleX="302829">
        <dgm:presLayoutVars>
          <dgm:chPref val="3"/>
        </dgm:presLayoutVars>
      </dgm:prSet>
      <dgm:spPr/>
      <dgm:t>
        <a:bodyPr/>
        <a:lstStyle/>
        <a:p>
          <a:endParaRPr lang="fr-CA"/>
        </a:p>
      </dgm:t>
    </dgm:pt>
    <dgm:pt modelId="{D6C077D1-38B1-4D64-B234-25924F83A6B3}" type="pres">
      <dgm:prSet presAssocID="{0D76BB7C-8A8F-4C3A-81DC-4300E4C36502}" presName="hierChild2" presStyleCnt="0"/>
      <dgm:spPr/>
    </dgm:pt>
    <dgm:pt modelId="{3DAE156A-0C3C-4B8E-96BE-24875D67A843}" type="pres">
      <dgm:prSet presAssocID="{B5BBC6BB-9F3F-452D-B2B2-0DAB44D353D9}" presName="Name19" presStyleLbl="parChTrans1D2" presStyleIdx="0" presStyleCnt="4"/>
      <dgm:spPr/>
      <dgm:t>
        <a:bodyPr/>
        <a:lstStyle/>
        <a:p>
          <a:endParaRPr lang="fr-CA"/>
        </a:p>
      </dgm:t>
    </dgm:pt>
    <dgm:pt modelId="{FC07876B-60E4-42CF-A010-AE97D5B2E12E}" type="pres">
      <dgm:prSet presAssocID="{45391D6C-CD1B-456B-AB74-4A67B3F66AE1}" presName="Name21" presStyleCnt="0"/>
      <dgm:spPr/>
    </dgm:pt>
    <dgm:pt modelId="{38923661-FCA0-4D9D-A515-3D7B159EDFF2}" type="pres">
      <dgm:prSet presAssocID="{45391D6C-CD1B-456B-AB74-4A67B3F66AE1}" presName="level2Shape" presStyleLbl="node2" presStyleIdx="0" presStyleCnt="4" custScaleX="234877"/>
      <dgm:spPr/>
      <dgm:t>
        <a:bodyPr/>
        <a:lstStyle/>
        <a:p>
          <a:endParaRPr lang="fr-CA"/>
        </a:p>
      </dgm:t>
    </dgm:pt>
    <dgm:pt modelId="{9834271B-1A7A-43E5-BAC6-67AFF440C9D6}" type="pres">
      <dgm:prSet presAssocID="{45391D6C-CD1B-456B-AB74-4A67B3F66AE1}" presName="hierChild3" presStyleCnt="0"/>
      <dgm:spPr/>
    </dgm:pt>
    <dgm:pt modelId="{620EDFAE-8E6A-4210-BDC6-66ECE04DB2C7}" type="pres">
      <dgm:prSet presAssocID="{A89BBE62-D645-4344-ADC5-1FB5BC5E1F19}" presName="Name19" presStyleLbl="parChTrans1D3" presStyleIdx="0" presStyleCnt="6"/>
      <dgm:spPr/>
      <dgm:t>
        <a:bodyPr/>
        <a:lstStyle/>
        <a:p>
          <a:endParaRPr lang="fr-CA"/>
        </a:p>
      </dgm:t>
    </dgm:pt>
    <dgm:pt modelId="{EEFDD2DC-5AE7-4006-A178-3CA2CCBD33FD}" type="pres">
      <dgm:prSet presAssocID="{6F83AE65-E359-47D1-8A79-0A54ABB0210E}" presName="Name21" presStyleCnt="0"/>
      <dgm:spPr/>
    </dgm:pt>
    <dgm:pt modelId="{740A7925-7276-4586-A062-48B0A1637E8D}" type="pres">
      <dgm:prSet presAssocID="{6F83AE65-E359-47D1-8A79-0A54ABB0210E}" presName="level2Shape" presStyleLbl="node3" presStyleIdx="0" presStyleCnt="6" custScaleX="168480" custScaleY="235788"/>
      <dgm:spPr/>
      <dgm:t>
        <a:bodyPr/>
        <a:lstStyle/>
        <a:p>
          <a:endParaRPr lang="fr-CA"/>
        </a:p>
      </dgm:t>
    </dgm:pt>
    <dgm:pt modelId="{DD4483E9-2EA8-4F7B-A4B6-7194FFD1314E}" type="pres">
      <dgm:prSet presAssocID="{6F83AE65-E359-47D1-8A79-0A54ABB0210E}" presName="hierChild3" presStyleCnt="0"/>
      <dgm:spPr/>
    </dgm:pt>
    <dgm:pt modelId="{69E721A6-1F78-4CE2-9A66-F419628ED2B4}" type="pres">
      <dgm:prSet presAssocID="{99E7B642-0381-40F4-A529-5DFC392936BA}" presName="Name19" presStyleLbl="parChTrans1D3" presStyleIdx="1" presStyleCnt="6"/>
      <dgm:spPr/>
      <dgm:t>
        <a:bodyPr/>
        <a:lstStyle/>
        <a:p>
          <a:endParaRPr lang="fr-CA"/>
        </a:p>
      </dgm:t>
    </dgm:pt>
    <dgm:pt modelId="{58E99AF1-7218-443E-A5E8-AF49E601A41F}" type="pres">
      <dgm:prSet presAssocID="{EA2513F1-19E3-47D0-A5BE-8CEE819629B7}" presName="Name21" presStyleCnt="0"/>
      <dgm:spPr/>
    </dgm:pt>
    <dgm:pt modelId="{19ABFD2A-1DF2-450C-8196-8206CC87E05E}" type="pres">
      <dgm:prSet presAssocID="{EA2513F1-19E3-47D0-A5BE-8CEE819629B7}" presName="level2Shape" presStyleLbl="node3" presStyleIdx="1" presStyleCnt="6" custScaleX="167684" custScaleY="194297"/>
      <dgm:spPr/>
      <dgm:t>
        <a:bodyPr/>
        <a:lstStyle/>
        <a:p>
          <a:endParaRPr lang="fr-CA"/>
        </a:p>
      </dgm:t>
    </dgm:pt>
    <dgm:pt modelId="{489D19BB-5806-4B71-B6D8-3D31774AB840}" type="pres">
      <dgm:prSet presAssocID="{EA2513F1-19E3-47D0-A5BE-8CEE819629B7}" presName="hierChild3" presStyleCnt="0"/>
      <dgm:spPr/>
    </dgm:pt>
    <dgm:pt modelId="{E7F0F486-99C9-4CE2-A55C-1C44CB5332F4}" type="pres">
      <dgm:prSet presAssocID="{6713BE56-AAE2-44E0-985C-F66F74ABB9D6}" presName="Name19" presStyleLbl="parChTrans1D3" presStyleIdx="2" presStyleCnt="6"/>
      <dgm:spPr/>
      <dgm:t>
        <a:bodyPr/>
        <a:lstStyle/>
        <a:p>
          <a:endParaRPr lang="fr-CA"/>
        </a:p>
      </dgm:t>
    </dgm:pt>
    <dgm:pt modelId="{3C2B9BD4-2C0A-46AC-996E-6919F42B8CDD}" type="pres">
      <dgm:prSet presAssocID="{4676D884-E053-4CF8-B209-991281210E82}" presName="Name21" presStyleCnt="0"/>
      <dgm:spPr/>
    </dgm:pt>
    <dgm:pt modelId="{C458E611-4523-4B3C-B97C-88277FC42060}" type="pres">
      <dgm:prSet presAssocID="{4676D884-E053-4CF8-B209-991281210E82}" presName="level2Shape" presStyleLbl="node3" presStyleIdx="2" presStyleCnt="6" custScaleX="159903" custScaleY="198750"/>
      <dgm:spPr/>
      <dgm:t>
        <a:bodyPr/>
        <a:lstStyle/>
        <a:p>
          <a:endParaRPr lang="fr-CA"/>
        </a:p>
      </dgm:t>
    </dgm:pt>
    <dgm:pt modelId="{A1A6B95A-FD4F-466B-B45E-3DA87E6719CD}" type="pres">
      <dgm:prSet presAssocID="{4676D884-E053-4CF8-B209-991281210E82}" presName="hierChild3" presStyleCnt="0"/>
      <dgm:spPr/>
    </dgm:pt>
    <dgm:pt modelId="{00D0E022-335A-43C2-A5BC-F06AC6B6A191}" type="pres">
      <dgm:prSet presAssocID="{3747C325-9E32-4E54-AAFD-70CA29AD01E6}" presName="Name19" presStyleLbl="parChTrans1D2" presStyleIdx="1" presStyleCnt="4"/>
      <dgm:spPr/>
      <dgm:t>
        <a:bodyPr/>
        <a:lstStyle/>
        <a:p>
          <a:endParaRPr lang="fr-CA"/>
        </a:p>
      </dgm:t>
    </dgm:pt>
    <dgm:pt modelId="{9E8F1364-7F06-41A2-935C-580A60E562E1}" type="pres">
      <dgm:prSet presAssocID="{09B0EF60-585E-4C7B-A4B4-4F34CC24D92B}" presName="Name21" presStyleCnt="0"/>
      <dgm:spPr/>
    </dgm:pt>
    <dgm:pt modelId="{8ED76E58-0789-4B56-82C7-E09387D0B0D1}" type="pres">
      <dgm:prSet presAssocID="{09B0EF60-585E-4C7B-A4B4-4F34CC24D92B}" presName="level2Shape" presStyleLbl="node2" presStyleIdx="1" presStyleCnt="4" custScaleX="252922"/>
      <dgm:spPr/>
      <dgm:t>
        <a:bodyPr/>
        <a:lstStyle/>
        <a:p>
          <a:endParaRPr lang="fr-CA"/>
        </a:p>
      </dgm:t>
    </dgm:pt>
    <dgm:pt modelId="{D5D25729-AD82-46E1-A8E9-BFF93A9DB6D0}" type="pres">
      <dgm:prSet presAssocID="{09B0EF60-585E-4C7B-A4B4-4F34CC24D92B}" presName="hierChild3" presStyleCnt="0"/>
      <dgm:spPr/>
    </dgm:pt>
    <dgm:pt modelId="{6C19ADC2-028E-4432-81C6-195D824BCD5D}" type="pres">
      <dgm:prSet presAssocID="{9DBD9786-E9B7-4029-BF40-36D1DD4DBD45}" presName="Name19" presStyleLbl="parChTrans1D3" presStyleIdx="3" presStyleCnt="6"/>
      <dgm:spPr/>
      <dgm:t>
        <a:bodyPr/>
        <a:lstStyle/>
        <a:p>
          <a:endParaRPr lang="fr-CA"/>
        </a:p>
      </dgm:t>
    </dgm:pt>
    <dgm:pt modelId="{E012788F-4B61-46EC-9EF5-12E4FBD48EB1}" type="pres">
      <dgm:prSet presAssocID="{90CC0BEF-5C39-4A97-8CDB-8BF86D332162}" presName="Name21" presStyleCnt="0"/>
      <dgm:spPr/>
    </dgm:pt>
    <dgm:pt modelId="{DFC3BC42-1A38-4DB1-AAF7-EA7530A2A60B}" type="pres">
      <dgm:prSet presAssocID="{90CC0BEF-5C39-4A97-8CDB-8BF86D332162}" presName="level2Shape" presStyleLbl="node3" presStyleIdx="3" presStyleCnt="6" custScaleX="177865" custScaleY="153627"/>
      <dgm:spPr/>
      <dgm:t>
        <a:bodyPr/>
        <a:lstStyle/>
        <a:p>
          <a:endParaRPr lang="fr-CA"/>
        </a:p>
      </dgm:t>
    </dgm:pt>
    <dgm:pt modelId="{7E661244-5823-4C32-B548-01FE0B01D4D5}" type="pres">
      <dgm:prSet presAssocID="{90CC0BEF-5C39-4A97-8CDB-8BF86D332162}" presName="hierChild3" presStyleCnt="0"/>
      <dgm:spPr/>
    </dgm:pt>
    <dgm:pt modelId="{C7959470-73C0-49B7-AB5F-1F6F7EBAF72F}" type="pres">
      <dgm:prSet presAssocID="{F152A243-4811-465B-BD14-47066403C297}" presName="Name19" presStyleLbl="parChTrans1D2" presStyleIdx="2" presStyleCnt="4"/>
      <dgm:spPr/>
      <dgm:t>
        <a:bodyPr/>
        <a:lstStyle/>
        <a:p>
          <a:endParaRPr lang="fr-CA"/>
        </a:p>
      </dgm:t>
    </dgm:pt>
    <dgm:pt modelId="{A819AB89-081B-4557-B7C0-3DC9C6E5CB2C}" type="pres">
      <dgm:prSet presAssocID="{CCB242C2-4421-455C-93DD-B4C43354CE65}" presName="Name21" presStyleCnt="0"/>
      <dgm:spPr/>
    </dgm:pt>
    <dgm:pt modelId="{E02666D7-4D1B-4427-B22E-046365E61B7C}" type="pres">
      <dgm:prSet presAssocID="{CCB242C2-4421-455C-93DD-B4C43354CE65}" presName="level2Shape" presStyleLbl="node2" presStyleIdx="2" presStyleCnt="4" custScaleX="209822"/>
      <dgm:spPr/>
      <dgm:t>
        <a:bodyPr/>
        <a:lstStyle/>
        <a:p>
          <a:endParaRPr lang="fr-CA"/>
        </a:p>
      </dgm:t>
    </dgm:pt>
    <dgm:pt modelId="{AE76D717-C0C5-40DF-9FEE-9FF550A3845A}" type="pres">
      <dgm:prSet presAssocID="{CCB242C2-4421-455C-93DD-B4C43354CE65}" presName="hierChild3" presStyleCnt="0"/>
      <dgm:spPr/>
    </dgm:pt>
    <dgm:pt modelId="{AEA92D22-522B-40A4-956F-A017EA40FC5C}" type="pres">
      <dgm:prSet presAssocID="{74A6E765-2010-45F1-A3B9-2B7290105AE6}" presName="Name19" presStyleLbl="parChTrans1D3" presStyleIdx="4" presStyleCnt="6"/>
      <dgm:spPr/>
      <dgm:t>
        <a:bodyPr/>
        <a:lstStyle/>
        <a:p>
          <a:endParaRPr lang="fr-CA"/>
        </a:p>
      </dgm:t>
    </dgm:pt>
    <dgm:pt modelId="{61A5C6E4-ADB6-40A0-A46A-70584B04B976}" type="pres">
      <dgm:prSet presAssocID="{54218420-EA8A-4B77-B207-347B89A81FB0}" presName="Name21" presStyleCnt="0"/>
      <dgm:spPr/>
    </dgm:pt>
    <dgm:pt modelId="{9FE3ABA8-E5AB-4784-B92D-ED48715FED1F}" type="pres">
      <dgm:prSet presAssocID="{54218420-EA8A-4B77-B207-347B89A81FB0}" presName="level2Shape" presStyleLbl="node3" presStyleIdx="4" presStyleCnt="6" custScaleX="187313" custScaleY="154407"/>
      <dgm:spPr/>
      <dgm:t>
        <a:bodyPr/>
        <a:lstStyle/>
        <a:p>
          <a:endParaRPr lang="fr-CA"/>
        </a:p>
      </dgm:t>
    </dgm:pt>
    <dgm:pt modelId="{6D4B6651-4B23-4CB0-B4D3-9AFB523F6569}" type="pres">
      <dgm:prSet presAssocID="{54218420-EA8A-4B77-B207-347B89A81FB0}" presName="hierChild3" presStyleCnt="0"/>
      <dgm:spPr/>
    </dgm:pt>
    <dgm:pt modelId="{BA811616-2509-4E7E-8E55-0590A5FC65B8}" type="pres">
      <dgm:prSet presAssocID="{9E8FA6BE-82E0-4696-AFCC-F0985BE45B4D}" presName="Name19" presStyleLbl="parChTrans1D2" presStyleIdx="3" presStyleCnt="4"/>
      <dgm:spPr/>
      <dgm:t>
        <a:bodyPr/>
        <a:lstStyle/>
        <a:p>
          <a:endParaRPr lang="fr-CA"/>
        </a:p>
      </dgm:t>
    </dgm:pt>
    <dgm:pt modelId="{D69E656F-9266-49C7-8279-9C4D3B18DA35}" type="pres">
      <dgm:prSet presAssocID="{C54E99BC-7720-4F53-BBF3-B7B840AE4201}" presName="Name21" presStyleCnt="0"/>
      <dgm:spPr/>
    </dgm:pt>
    <dgm:pt modelId="{5F2B68F3-9F4F-4894-A4EA-88F3A173F818}" type="pres">
      <dgm:prSet presAssocID="{C54E99BC-7720-4F53-BBF3-B7B840AE4201}" presName="level2Shape" presStyleLbl="node2" presStyleIdx="3" presStyleCnt="4" custScaleX="161256"/>
      <dgm:spPr/>
      <dgm:t>
        <a:bodyPr/>
        <a:lstStyle/>
        <a:p>
          <a:endParaRPr lang="fr-CA"/>
        </a:p>
      </dgm:t>
    </dgm:pt>
    <dgm:pt modelId="{5EDF3BFD-4D25-4B66-8A4C-F61D108BEE96}" type="pres">
      <dgm:prSet presAssocID="{C54E99BC-7720-4F53-BBF3-B7B840AE4201}" presName="hierChild3" presStyleCnt="0"/>
      <dgm:spPr/>
    </dgm:pt>
    <dgm:pt modelId="{74D851C8-A3C0-4EBD-A024-D375ACB45A3E}" type="pres">
      <dgm:prSet presAssocID="{8F194FD4-76DF-4C69-9BF8-CEE5DF92727B}" presName="Name19" presStyleLbl="parChTrans1D3" presStyleIdx="5" presStyleCnt="6"/>
      <dgm:spPr/>
      <dgm:t>
        <a:bodyPr/>
        <a:lstStyle/>
        <a:p>
          <a:endParaRPr lang="fr-CA"/>
        </a:p>
      </dgm:t>
    </dgm:pt>
    <dgm:pt modelId="{701A0E71-8EF7-4F71-93E5-25498D99079D}" type="pres">
      <dgm:prSet presAssocID="{19722021-DA44-460B-891D-2DD0F1972AB5}" presName="Name21" presStyleCnt="0"/>
      <dgm:spPr/>
    </dgm:pt>
    <dgm:pt modelId="{0A01F77B-4A05-4023-8FD5-E308030F4343}" type="pres">
      <dgm:prSet presAssocID="{19722021-DA44-460B-891D-2DD0F1972AB5}" presName="level2Shape" presStyleLbl="node3" presStyleIdx="5" presStyleCnt="6" custScaleX="148056" custScaleY="153704"/>
      <dgm:spPr/>
      <dgm:t>
        <a:bodyPr/>
        <a:lstStyle/>
        <a:p>
          <a:endParaRPr lang="fr-CA"/>
        </a:p>
      </dgm:t>
    </dgm:pt>
    <dgm:pt modelId="{D4768A70-5315-44B5-9626-21D3C16A817B}" type="pres">
      <dgm:prSet presAssocID="{19722021-DA44-460B-891D-2DD0F1972AB5}" presName="hierChild3" presStyleCnt="0"/>
      <dgm:spPr/>
    </dgm:pt>
    <dgm:pt modelId="{35739932-F1F3-4574-AFE4-E932EDB11D79}" type="pres">
      <dgm:prSet presAssocID="{860325C6-DE3E-45E3-BCD6-A172041A5852}" presName="bgShapesFlow" presStyleCnt="0"/>
      <dgm:spPr/>
    </dgm:pt>
  </dgm:ptLst>
  <dgm:cxnLst>
    <dgm:cxn modelId="{5BEF0612-EF06-4A1C-8956-9483AE8B869D}" type="presOf" srcId="{3747C325-9E32-4E54-AAFD-70CA29AD01E6}" destId="{00D0E022-335A-43C2-A5BC-F06AC6B6A191}" srcOrd="0" destOrd="0" presId="urn:microsoft.com/office/officeart/2005/8/layout/hierarchy6"/>
    <dgm:cxn modelId="{4E90D16D-92A0-429F-BC92-B6E4C84AA459}" srcId="{09B0EF60-585E-4C7B-A4B4-4F34CC24D92B}" destId="{90CC0BEF-5C39-4A97-8CDB-8BF86D332162}" srcOrd="0" destOrd="0" parTransId="{9DBD9786-E9B7-4029-BF40-36D1DD4DBD45}" sibTransId="{0C9E74F2-BB20-457B-83E0-BC0659E3ED4C}"/>
    <dgm:cxn modelId="{EE847DE2-E4B4-42BA-BD35-24A4EC25AA5D}" type="presOf" srcId="{54218420-EA8A-4B77-B207-347B89A81FB0}" destId="{9FE3ABA8-E5AB-4784-B92D-ED48715FED1F}" srcOrd="0" destOrd="0" presId="urn:microsoft.com/office/officeart/2005/8/layout/hierarchy6"/>
    <dgm:cxn modelId="{42AFC189-B8BB-4C7B-A8EA-218F6F41823E}" type="presOf" srcId="{8F194FD4-76DF-4C69-9BF8-CEE5DF92727B}" destId="{74D851C8-A3C0-4EBD-A024-D375ACB45A3E}" srcOrd="0" destOrd="0" presId="urn:microsoft.com/office/officeart/2005/8/layout/hierarchy6"/>
    <dgm:cxn modelId="{BD3003D6-32C6-45C4-8428-F891DF88C593}" srcId="{45391D6C-CD1B-456B-AB74-4A67B3F66AE1}" destId="{EA2513F1-19E3-47D0-A5BE-8CEE819629B7}" srcOrd="1" destOrd="0" parTransId="{99E7B642-0381-40F4-A529-5DFC392936BA}" sibTransId="{E8C5CE40-6CFA-414F-887B-4EF89CE914F6}"/>
    <dgm:cxn modelId="{A292D6B2-4C52-4A5D-BD34-77DF71EE0078}" type="presOf" srcId="{F152A243-4811-465B-BD14-47066403C297}" destId="{C7959470-73C0-49B7-AB5F-1F6F7EBAF72F}" srcOrd="0" destOrd="0" presId="urn:microsoft.com/office/officeart/2005/8/layout/hierarchy6"/>
    <dgm:cxn modelId="{A79F9EF4-E0F7-4324-8077-8DE4480A9D35}" srcId="{45391D6C-CD1B-456B-AB74-4A67B3F66AE1}" destId="{6F83AE65-E359-47D1-8A79-0A54ABB0210E}" srcOrd="0" destOrd="0" parTransId="{A89BBE62-D645-4344-ADC5-1FB5BC5E1F19}" sibTransId="{68D4C86C-D28E-404B-86C1-670377ADCD56}"/>
    <dgm:cxn modelId="{C417FC4D-1CA9-48DB-8BCA-9D9CD386EC98}" type="presOf" srcId="{A89BBE62-D645-4344-ADC5-1FB5BC5E1F19}" destId="{620EDFAE-8E6A-4210-BDC6-66ECE04DB2C7}" srcOrd="0" destOrd="0" presId="urn:microsoft.com/office/officeart/2005/8/layout/hierarchy6"/>
    <dgm:cxn modelId="{1C15A9FE-7D38-4BD5-8EE3-9EB0536E62BE}" srcId="{45391D6C-CD1B-456B-AB74-4A67B3F66AE1}" destId="{4676D884-E053-4CF8-B209-991281210E82}" srcOrd="2" destOrd="0" parTransId="{6713BE56-AAE2-44E0-985C-F66F74ABB9D6}" sibTransId="{788D6D2F-E02B-4B26-BE22-E957B2DFF2D9}"/>
    <dgm:cxn modelId="{89004498-FC86-4018-AD8D-388036BC1D80}" srcId="{0D76BB7C-8A8F-4C3A-81DC-4300E4C36502}" destId="{CCB242C2-4421-455C-93DD-B4C43354CE65}" srcOrd="2" destOrd="0" parTransId="{F152A243-4811-465B-BD14-47066403C297}" sibTransId="{71C52098-DB28-47E7-AF0B-4A5154DE9FAD}"/>
    <dgm:cxn modelId="{97FE12CB-C8B1-4FEE-A3A4-7AA7A02C20A6}" type="presOf" srcId="{EA2513F1-19E3-47D0-A5BE-8CEE819629B7}" destId="{19ABFD2A-1DF2-450C-8196-8206CC87E05E}" srcOrd="0" destOrd="0" presId="urn:microsoft.com/office/officeart/2005/8/layout/hierarchy6"/>
    <dgm:cxn modelId="{9526BBFE-CE86-4DC2-B501-7C08EC3144BB}" type="presOf" srcId="{B5BBC6BB-9F3F-452D-B2B2-0DAB44D353D9}" destId="{3DAE156A-0C3C-4B8E-96BE-24875D67A843}" srcOrd="0" destOrd="0" presId="urn:microsoft.com/office/officeart/2005/8/layout/hierarchy6"/>
    <dgm:cxn modelId="{89E05279-48C6-4CBF-AE2B-CE3DFA55046C}" type="presOf" srcId="{90CC0BEF-5C39-4A97-8CDB-8BF86D332162}" destId="{DFC3BC42-1A38-4DB1-AAF7-EA7530A2A60B}" srcOrd="0" destOrd="0" presId="urn:microsoft.com/office/officeart/2005/8/layout/hierarchy6"/>
    <dgm:cxn modelId="{02B25AC9-C764-472E-B05C-F28FA9FE46EB}" srcId="{0D76BB7C-8A8F-4C3A-81DC-4300E4C36502}" destId="{09B0EF60-585E-4C7B-A4B4-4F34CC24D92B}" srcOrd="1" destOrd="0" parTransId="{3747C325-9E32-4E54-AAFD-70CA29AD01E6}" sibTransId="{F0F9B954-39C4-4BEE-BC9A-76C5FB469738}"/>
    <dgm:cxn modelId="{3A5BFFFF-C7E0-413F-9D36-96ECA816B133}" type="presOf" srcId="{9DBD9786-E9B7-4029-BF40-36D1DD4DBD45}" destId="{6C19ADC2-028E-4432-81C6-195D824BCD5D}" srcOrd="0" destOrd="0" presId="urn:microsoft.com/office/officeart/2005/8/layout/hierarchy6"/>
    <dgm:cxn modelId="{77238A2F-B4CA-4E6E-9561-BBC82759B150}" type="presOf" srcId="{860325C6-DE3E-45E3-BCD6-A172041A5852}" destId="{ACE19AB5-A4D7-4858-BA94-F5E9FC86BB52}" srcOrd="0" destOrd="0" presId="urn:microsoft.com/office/officeart/2005/8/layout/hierarchy6"/>
    <dgm:cxn modelId="{8F61AC76-1A2E-4EDC-9F56-9E5A273926F0}" type="presOf" srcId="{4676D884-E053-4CF8-B209-991281210E82}" destId="{C458E611-4523-4B3C-B97C-88277FC42060}" srcOrd="0" destOrd="0" presId="urn:microsoft.com/office/officeart/2005/8/layout/hierarchy6"/>
    <dgm:cxn modelId="{5378BC92-7B3B-4958-9411-D1B558FD175B}" type="presOf" srcId="{CCB242C2-4421-455C-93DD-B4C43354CE65}" destId="{E02666D7-4D1B-4427-B22E-046365E61B7C}" srcOrd="0" destOrd="0" presId="urn:microsoft.com/office/officeart/2005/8/layout/hierarchy6"/>
    <dgm:cxn modelId="{9DC9E3F2-5E02-4000-9C3B-1B5AA3530064}" type="presOf" srcId="{6713BE56-AAE2-44E0-985C-F66F74ABB9D6}" destId="{E7F0F486-99C9-4CE2-A55C-1C44CB5332F4}" srcOrd="0" destOrd="0" presId="urn:microsoft.com/office/officeart/2005/8/layout/hierarchy6"/>
    <dgm:cxn modelId="{1952CB56-3339-4856-83F9-C295762EA7BC}" type="presOf" srcId="{74A6E765-2010-45F1-A3B9-2B7290105AE6}" destId="{AEA92D22-522B-40A4-956F-A017EA40FC5C}" srcOrd="0" destOrd="0" presId="urn:microsoft.com/office/officeart/2005/8/layout/hierarchy6"/>
    <dgm:cxn modelId="{B01A01F0-E0CB-4B3D-AA27-8773DED872BD}" type="presOf" srcId="{09B0EF60-585E-4C7B-A4B4-4F34CC24D92B}" destId="{8ED76E58-0789-4B56-82C7-E09387D0B0D1}" srcOrd="0" destOrd="0" presId="urn:microsoft.com/office/officeart/2005/8/layout/hierarchy6"/>
    <dgm:cxn modelId="{A2D609A2-6DC7-4355-9A18-2B5E6CEC21C0}" type="presOf" srcId="{45391D6C-CD1B-456B-AB74-4A67B3F66AE1}" destId="{38923661-FCA0-4D9D-A515-3D7B159EDFF2}" srcOrd="0" destOrd="0" presId="urn:microsoft.com/office/officeart/2005/8/layout/hierarchy6"/>
    <dgm:cxn modelId="{94B43CC0-C3FF-489E-B8E0-C82CB0928120}" srcId="{CCB242C2-4421-455C-93DD-B4C43354CE65}" destId="{54218420-EA8A-4B77-B207-347B89A81FB0}" srcOrd="0" destOrd="0" parTransId="{74A6E765-2010-45F1-A3B9-2B7290105AE6}" sibTransId="{871FA091-33C3-4487-87C3-97A20FA2AF9E}"/>
    <dgm:cxn modelId="{E53D5A45-B1DA-4C7A-978C-5009439B2F4B}" srcId="{0D76BB7C-8A8F-4C3A-81DC-4300E4C36502}" destId="{45391D6C-CD1B-456B-AB74-4A67B3F66AE1}" srcOrd="0" destOrd="0" parTransId="{B5BBC6BB-9F3F-452D-B2B2-0DAB44D353D9}" sibTransId="{6AED6391-310D-4F0C-ADB7-B7B69B0996C7}"/>
    <dgm:cxn modelId="{D705F5C0-C594-4675-AB5B-A341A366DD7D}" srcId="{C54E99BC-7720-4F53-BBF3-B7B840AE4201}" destId="{19722021-DA44-460B-891D-2DD0F1972AB5}" srcOrd="0" destOrd="0" parTransId="{8F194FD4-76DF-4C69-9BF8-CEE5DF92727B}" sibTransId="{A0DFC9D8-7E12-4977-A5B0-88A2CD422373}"/>
    <dgm:cxn modelId="{A00B30C3-E2D8-41D8-BE8B-C57F435B6583}" type="presOf" srcId="{19722021-DA44-460B-891D-2DD0F1972AB5}" destId="{0A01F77B-4A05-4023-8FD5-E308030F4343}" srcOrd="0" destOrd="0" presId="urn:microsoft.com/office/officeart/2005/8/layout/hierarchy6"/>
    <dgm:cxn modelId="{9528C33E-1934-40CF-8E4B-2FFB74365E22}" srcId="{0D76BB7C-8A8F-4C3A-81DC-4300E4C36502}" destId="{C54E99BC-7720-4F53-BBF3-B7B840AE4201}" srcOrd="3" destOrd="0" parTransId="{9E8FA6BE-82E0-4696-AFCC-F0985BE45B4D}" sibTransId="{A5DA90BA-4C84-4141-8A1B-25AA53AAAB4C}"/>
    <dgm:cxn modelId="{85D3A2DB-42B7-4816-8142-F74783ED8165}" type="presOf" srcId="{0D76BB7C-8A8F-4C3A-81DC-4300E4C36502}" destId="{29970EC8-6681-4FF0-BDF3-AF8B412109FC}" srcOrd="0" destOrd="0" presId="urn:microsoft.com/office/officeart/2005/8/layout/hierarchy6"/>
    <dgm:cxn modelId="{FEB734DE-FA21-474A-A3EF-369B4DEA5C70}" type="presOf" srcId="{C54E99BC-7720-4F53-BBF3-B7B840AE4201}" destId="{5F2B68F3-9F4F-4894-A4EA-88F3A173F818}" srcOrd="0" destOrd="0" presId="urn:microsoft.com/office/officeart/2005/8/layout/hierarchy6"/>
    <dgm:cxn modelId="{BDD2C7D7-B24C-469B-8494-4FADEBF2782A}" type="presOf" srcId="{6F83AE65-E359-47D1-8A79-0A54ABB0210E}" destId="{740A7925-7276-4586-A062-48B0A1637E8D}" srcOrd="0" destOrd="0" presId="urn:microsoft.com/office/officeart/2005/8/layout/hierarchy6"/>
    <dgm:cxn modelId="{BDC33835-D937-4EC7-BFA1-177435D081F5}" type="presOf" srcId="{99E7B642-0381-40F4-A529-5DFC392936BA}" destId="{69E721A6-1F78-4CE2-9A66-F419628ED2B4}" srcOrd="0" destOrd="0" presId="urn:microsoft.com/office/officeart/2005/8/layout/hierarchy6"/>
    <dgm:cxn modelId="{A4192EF8-687C-402A-8678-FB6EC300F898}" srcId="{860325C6-DE3E-45E3-BCD6-A172041A5852}" destId="{0D76BB7C-8A8F-4C3A-81DC-4300E4C36502}" srcOrd="0" destOrd="0" parTransId="{498B78DC-8693-45AC-BEE2-152D5271E474}" sibTransId="{909277AA-C601-4BD6-BBF5-0356F518253B}"/>
    <dgm:cxn modelId="{47AE7373-20D0-4606-859A-C2E5051FA4D3}" type="presOf" srcId="{9E8FA6BE-82E0-4696-AFCC-F0985BE45B4D}" destId="{BA811616-2509-4E7E-8E55-0590A5FC65B8}" srcOrd="0" destOrd="0" presId="urn:microsoft.com/office/officeart/2005/8/layout/hierarchy6"/>
    <dgm:cxn modelId="{0B645D1D-E049-4490-AD34-59F42C595F81}" type="presParOf" srcId="{ACE19AB5-A4D7-4858-BA94-F5E9FC86BB52}" destId="{D93B06A9-3FF1-4DE0-9005-D0E4BCA7ED0B}" srcOrd="0" destOrd="0" presId="urn:microsoft.com/office/officeart/2005/8/layout/hierarchy6"/>
    <dgm:cxn modelId="{E1D83E90-2DC2-46E8-A080-48C88DB500C9}" type="presParOf" srcId="{D93B06A9-3FF1-4DE0-9005-D0E4BCA7ED0B}" destId="{D9EE1513-2204-40F5-9294-60777DA56AAE}" srcOrd="0" destOrd="0" presId="urn:microsoft.com/office/officeart/2005/8/layout/hierarchy6"/>
    <dgm:cxn modelId="{623C8190-FCBF-4561-AFFB-C39A23F86560}" type="presParOf" srcId="{D9EE1513-2204-40F5-9294-60777DA56AAE}" destId="{4532CD65-AFE8-4419-8A17-19FCFEDC2C12}" srcOrd="0" destOrd="0" presId="urn:microsoft.com/office/officeart/2005/8/layout/hierarchy6"/>
    <dgm:cxn modelId="{693BA995-2A9F-4F24-879B-14B9B8BBDA19}" type="presParOf" srcId="{4532CD65-AFE8-4419-8A17-19FCFEDC2C12}" destId="{29970EC8-6681-4FF0-BDF3-AF8B412109FC}" srcOrd="0" destOrd="0" presId="urn:microsoft.com/office/officeart/2005/8/layout/hierarchy6"/>
    <dgm:cxn modelId="{2AA3E270-A52F-44A6-8182-CB985DFBD539}" type="presParOf" srcId="{4532CD65-AFE8-4419-8A17-19FCFEDC2C12}" destId="{D6C077D1-38B1-4D64-B234-25924F83A6B3}" srcOrd="1" destOrd="0" presId="urn:microsoft.com/office/officeart/2005/8/layout/hierarchy6"/>
    <dgm:cxn modelId="{F7973317-C298-4329-96FE-52D56F8A62D8}" type="presParOf" srcId="{D6C077D1-38B1-4D64-B234-25924F83A6B3}" destId="{3DAE156A-0C3C-4B8E-96BE-24875D67A843}" srcOrd="0" destOrd="0" presId="urn:microsoft.com/office/officeart/2005/8/layout/hierarchy6"/>
    <dgm:cxn modelId="{35FB9D56-01FA-4480-9563-AB035B3AE512}" type="presParOf" srcId="{D6C077D1-38B1-4D64-B234-25924F83A6B3}" destId="{FC07876B-60E4-42CF-A010-AE97D5B2E12E}" srcOrd="1" destOrd="0" presId="urn:microsoft.com/office/officeart/2005/8/layout/hierarchy6"/>
    <dgm:cxn modelId="{B8EEB438-9EF7-46F4-9786-53FD904CCD30}" type="presParOf" srcId="{FC07876B-60E4-42CF-A010-AE97D5B2E12E}" destId="{38923661-FCA0-4D9D-A515-3D7B159EDFF2}" srcOrd="0" destOrd="0" presId="urn:microsoft.com/office/officeart/2005/8/layout/hierarchy6"/>
    <dgm:cxn modelId="{258B29D9-A9FB-4A74-B242-6FE49C96F8C8}" type="presParOf" srcId="{FC07876B-60E4-42CF-A010-AE97D5B2E12E}" destId="{9834271B-1A7A-43E5-BAC6-67AFF440C9D6}" srcOrd="1" destOrd="0" presId="urn:microsoft.com/office/officeart/2005/8/layout/hierarchy6"/>
    <dgm:cxn modelId="{FE253DE3-97D5-42BF-8D19-FC9BA67451D9}" type="presParOf" srcId="{9834271B-1A7A-43E5-BAC6-67AFF440C9D6}" destId="{620EDFAE-8E6A-4210-BDC6-66ECE04DB2C7}" srcOrd="0" destOrd="0" presId="urn:microsoft.com/office/officeart/2005/8/layout/hierarchy6"/>
    <dgm:cxn modelId="{02501C07-5AC9-4969-9DFC-105832D63AB8}" type="presParOf" srcId="{9834271B-1A7A-43E5-BAC6-67AFF440C9D6}" destId="{EEFDD2DC-5AE7-4006-A178-3CA2CCBD33FD}" srcOrd="1" destOrd="0" presId="urn:microsoft.com/office/officeart/2005/8/layout/hierarchy6"/>
    <dgm:cxn modelId="{C1377A06-086E-408B-98F8-ECA77B1DAB1E}" type="presParOf" srcId="{EEFDD2DC-5AE7-4006-A178-3CA2CCBD33FD}" destId="{740A7925-7276-4586-A062-48B0A1637E8D}" srcOrd="0" destOrd="0" presId="urn:microsoft.com/office/officeart/2005/8/layout/hierarchy6"/>
    <dgm:cxn modelId="{FE9E95A3-30E7-4C80-AD6C-A2153D694472}" type="presParOf" srcId="{EEFDD2DC-5AE7-4006-A178-3CA2CCBD33FD}" destId="{DD4483E9-2EA8-4F7B-A4B6-7194FFD1314E}" srcOrd="1" destOrd="0" presId="urn:microsoft.com/office/officeart/2005/8/layout/hierarchy6"/>
    <dgm:cxn modelId="{8AB5D643-809B-48F0-ABD0-D950971BE172}" type="presParOf" srcId="{9834271B-1A7A-43E5-BAC6-67AFF440C9D6}" destId="{69E721A6-1F78-4CE2-9A66-F419628ED2B4}" srcOrd="2" destOrd="0" presId="urn:microsoft.com/office/officeart/2005/8/layout/hierarchy6"/>
    <dgm:cxn modelId="{4A6D2354-60A4-46F2-A58D-A1833ACF91CA}" type="presParOf" srcId="{9834271B-1A7A-43E5-BAC6-67AFF440C9D6}" destId="{58E99AF1-7218-443E-A5E8-AF49E601A41F}" srcOrd="3" destOrd="0" presId="urn:microsoft.com/office/officeart/2005/8/layout/hierarchy6"/>
    <dgm:cxn modelId="{A9FC90E3-AD53-4A33-B4CB-1CD5B0CCA640}" type="presParOf" srcId="{58E99AF1-7218-443E-A5E8-AF49E601A41F}" destId="{19ABFD2A-1DF2-450C-8196-8206CC87E05E}" srcOrd="0" destOrd="0" presId="urn:microsoft.com/office/officeart/2005/8/layout/hierarchy6"/>
    <dgm:cxn modelId="{0EE3A98A-29CF-4378-86AE-2D01F1717ECD}" type="presParOf" srcId="{58E99AF1-7218-443E-A5E8-AF49E601A41F}" destId="{489D19BB-5806-4B71-B6D8-3D31774AB840}" srcOrd="1" destOrd="0" presId="urn:microsoft.com/office/officeart/2005/8/layout/hierarchy6"/>
    <dgm:cxn modelId="{75B0C833-36AC-46E4-ABC3-A6D44089BDC3}" type="presParOf" srcId="{9834271B-1A7A-43E5-BAC6-67AFF440C9D6}" destId="{E7F0F486-99C9-4CE2-A55C-1C44CB5332F4}" srcOrd="4" destOrd="0" presId="urn:microsoft.com/office/officeart/2005/8/layout/hierarchy6"/>
    <dgm:cxn modelId="{E7D893DB-190E-4D9D-A37E-09ED351F54B7}" type="presParOf" srcId="{9834271B-1A7A-43E5-BAC6-67AFF440C9D6}" destId="{3C2B9BD4-2C0A-46AC-996E-6919F42B8CDD}" srcOrd="5" destOrd="0" presId="urn:microsoft.com/office/officeart/2005/8/layout/hierarchy6"/>
    <dgm:cxn modelId="{AF1B06AF-2340-4A9B-8602-C5B9122B02DA}" type="presParOf" srcId="{3C2B9BD4-2C0A-46AC-996E-6919F42B8CDD}" destId="{C458E611-4523-4B3C-B97C-88277FC42060}" srcOrd="0" destOrd="0" presId="urn:microsoft.com/office/officeart/2005/8/layout/hierarchy6"/>
    <dgm:cxn modelId="{DDD6F95E-1192-4CA0-8DCF-86E15CCD8DDA}" type="presParOf" srcId="{3C2B9BD4-2C0A-46AC-996E-6919F42B8CDD}" destId="{A1A6B95A-FD4F-466B-B45E-3DA87E6719CD}" srcOrd="1" destOrd="0" presId="urn:microsoft.com/office/officeart/2005/8/layout/hierarchy6"/>
    <dgm:cxn modelId="{5ACDF1D8-49D2-43BF-AE10-1FA5BBBA309E}" type="presParOf" srcId="{D6C077D1-38B1-4D64-B234-25924F83A6B3}" destId="{00D0E022-335A-43C2-A5BC-F06AC6B6A191}" srcOrd="2" destOrd="0" presId="urn:microsoft.com/office/officeart/2005/8/layout/hierarchy6"/>
    <dgm:cxn modelId="{5E857AC3-8C62-49FF-AEF7-663980AE4443}" type="presParOf" srcId="{D6C077D1-38B1-4D64-B234-25924F83A6B3}" destId="{9E8F1364-7F06-41A2-935C-580A60E562E1}" srcOrd="3" destOrd="0" presId="urn:microsoft.com/office/officeart/2005/8/layout/hierarchy6"/>
    <dgm:cxn modelId="{7244F6AA-D63F-4CD2-A66D-2F11F1A7A699}" type="presParOf" srcId="{9E8F1364-7F06-41A2-935C-580A60E562E1}" destId="{8ED76E58-0789-4B56-82C7-E09387D0B0D1}" srcOrd="0" destOrd="0" presId="urn:microsoft.com/office/officeart/2005/8/layout/hierarchy6"/>
    <dgm:cxn modelId="{3A20F3E5-5048-4EC2-9456-C7FCDFCF90DE}" type="presParOf" srcId="{9E8F1364-7F06-41A2-935C-580A60E562E1}" destId="{D5D25729-AD82-46E1-A8E9-BFF93A9DB6D0}" srcOrd="1" destOrd="0" presId="urn:microsoft.com/office/officeart/2005/8/layout/hierarchy6"/>
    <dgm:cxn modelId="{DF0F4930-EFFA-4454-AC32-DC5B6F7E5BF4}" type="presParOf" srcId="{D5D25729-AD82-46E1-A8E9-BFF93A9DB6D0}" destId="{6C19ADC2-028E-4432-81C6-195D824BCD5D}" srcOrd="0" destOrd="0" presId="urn:microsoft.com/office/officeart/2005/8/layout/hierarchy6"/>
    <dgm:cxn modelId="{AADA2412-8FFD-4556-B301-E953431BDBCA}" type="presParOf" srcId="{D5D25729-AD82-46E1-A8E9-BFF93A9DB6D0}" destId="{E012788F-4B61-46EC-9EF5-12E4FBD48EB1}" srcOrd="1" destOrd="0" presId="urn:microsoft.com/office/officeart/2005/8/layout/hierarchy6"/>
    <dgm:cxn modelId="{FEBF4C9F-5E34-475A-8E48-F864CCE18EA5}" type="presParOf" srcId="{E012788F-4B61-46EC-9EF5-12E4FBD48EB1}" destId="{DFC3BC42-1A38-4DB1-AAF7-EA7530A2A60B}" srcOrd="0" destOrd="0" presId="urn:microsoft.com/office/officeart/2005/8/layout/hierarchy6"/>
    <dgm:cxn modelId="{AAD77915-898F-42B1-83E9-1F87FF6695C4}" type="presParOf" srcId="{E012788F-4B61-46EC-9EF5-12E4FBD48EB1}" destId="{7E661244-5823-4C32-B548-01FE0B01D4D5}" srcOrd="1" destOrd="0" presId="urn:microsoft.com/office/officeart/2005/8/layout/hierarchy6"/>
    <dgm:cxn modelId="{A2466381-2A60-44D3-818C-2BE514836EC2}" type="presParOf" srcId="{D6C077D1-38B1-4D64-B234-25924F83A6B3}" destId="{C7959470-73C0-49B7-AB5F-1F6F7EBAF72F}" srcOrd="4" destOrd="0" presId="urn:microsoft.com/office/officeart/2005/8/layout/hierarchy6"/>
    <dgm:cxn modelId="{E2CE5AEB-DFFE-4EB8-9C94-AF867AD36653}" type="presParOf" srcId="{D6C077D1-38B1-4D64-B234-25924F83A6B3}" destId="{A819AB89-081B-4557-B7C0-3DC9C6E5CB2C}" srcOrd="5" destOrd="0" presId="urn:microsoft.com/office/officeart/2005/8/layout/hierarchy6"/>
    <dgm:cxn modelId="{FF4CB4C9-89B6-442D-A143-9BA1072AD55F}" type="presParOf" srcId="{A819AB89-081B-4557-B7C0-3DC9C6E5CB2C}" destId="{E02666D7-4D1B-4427-B22E-046365E61B7C}" srcOrd="0" destOrd="0" presId="urn:microsoft.com/office/officeart/2005/8/layout/hierarchy6"/>
    <dgm:cxn modelId="{F1BF3C55-0DC1-4B0B-BADF-02BA064BCEFF}" type="presParOf" srcId="{A819AB89-081B-4557-B7C0-3DC9C6E5CB2C}" destId="{AE76D717-C0C5-40DF-9FEE-9FF550A3845A}" srcOrd="1" destOrd="0" presId="urn:microsoft.com/office/officeart/2005/8/layout/hierarchy6"/>
    <dgm:cxn modelId="{6ABC27C0-CD8D-40F8-9E0D-D5B6A4EA8484}" type="presParOf" srcId="{AE76D717-C0C5-40DF-9FEE-9FF550A3845A}" destId="{AEA92D22-522B-40A4-956F-A017EA40FC5C}" srcOrd="0" destOrd="0" presId="urn:microsoft.com/office/officeart/2005/8/layout/hierarchy6"/>
    <dgm:cxn modelId="{A40C3432-C37C-4049-B8BE-338CCCEA9BEE}" type="presParOf" srcId="{AE76D717-C0C5-40DF-9FEE-9FF550A3845A}" destId="{61A5C6E4-ADB6-40A0-A46A-70584B04B976}" srcOrd="1" destOrd="0" presId="urn:microsoft.com/office/officeart/2005/8/layout/hierarchy6"/>
    <dgm:cxn modelId="{904152EA-FC3C-4E34-BAA2-65C595F87E66}" type="presParOf" srcId="{61A5C6E4-ADB6-40A0-A46A-70584B04B976}" destId="{9FE3ABA8-E5AB-4784-B92D-ED48715FED1F}" srcOrd="0" destOrd="0" presId="urn:microsoft.com/office/officeart/2005/8/layout/hierarchy6"/>
    <dgm:cxn modelId="{48CFAC1B-6263-418E-A6DE-309ED2032754}" type="presParOf" srcId="{61A5C6E4-ADB6-40A0-A46A-70584B04B976}" destId="{6D4B6651-4B23-4CB0-B4D3-9AFB523F6569}" srcOrd="1" destOrd="0" presId="urn:microsoft.com/office/officeart/2005/8/layout/hierarchy6"/>
    <dgm:cxn modelId="{19CFBC4F-FEE2-4FE7-B890-85FA48A853A2}" type="presParOf" srcId="{D6C077D1-38B1-4D64-B234-25924F83A6B3}" destId="{BA811616-2509-4E7E-8E55-0590A5FC65B8}" srcOrd="6" destOrd="0" presId="urn:microsoft.com/office/officeart/2005/8/layout/hierarchy6"/>
    <dgm:cxn modelId="{80D55C2B-6E58-474F-8BFE-C3CA2BD4708B}" type="presParOf" srcId="{D6C077D1-38B1-4D64-B234-25924F83A6B3}" destId="{D69E656F-9266-49C7-8279-9C4D3B18DA35}" srcOrd="7" destOrd="0" presId="urn:microsoft.com/office/officeart/2005/8/layout/hierarchy6"/>
    <dgm:cxn modelId="{CD72F0DC-5C04-429A-ADF3-709C625D87B9}" type="presParOf" srcId="{D69E656F-9266-49C7-8279-9C4D3B18DA35}" destId="{5F2B68F3-9F4F-4894-A4EA-88F3A173F818}" srcOrd="0" destOrd="0" presId="urn:microsoft.com/office/officeart/2005/8/layout/hierarchy6"/>
    <dgm:cxn modelId="{6BB240C7-A346-4609-8AF4-C880B058753F}" type="presParOf" srcId="{D69E656F-9266-49C7-8279-9C4D3B18DA35}" destId="{5EDF3BFD-4D25-4B66-8A4C-F61D108BEE96}" srcOrd="1" destOrd="0" presId="urn:microsoft.com/office/officeart/2005/8/layout/hierarchy6"/>
    <dgm:cxn modelId="{D391EEB5-8CFE-4870-BDE9-49E64B892111}" type="presParOf" srcId="{5EDF3BFD-4D25-4B66-8A4C-F61D108BEE96}" destId="{74D851C8-A3C0-4EBD-A024-D375ACB45A3E}" srcOrd="0" destOrd="0" presId="urn:microsoft.com/office/officeart/2005/8/layout/hierarchy6"/>
    <dgm:cxn modelId="{B7542E48-FBC5-40C7-93D9-F81B027C09DC}" type="presParOf" srcId="{5EDF3BFD-4D25-4B66-8A4C-F61D108BEE96}" destId="{701A0E71-8EF7-4F71-93E5-25498D99079D}" srcOrd="1" destOrd="0" presId="urn:microsoft.com/office/officeart/2005/8/layout/hierarchy6"/>
    <dgm:cxn modelId="{C17E0429-D096-4558-93BE-1167BBF5ABEE}" type="presParOf" srcId="{701A0E71-8EF7-4F71-93E5-25498D99079D}" destId="{0A01F77B-4A05-4023-8FD5-E308030F4343}" srcOrd="0" destOrd="0" presId="urn:microsoft.com/office/officeart/2005/8/layout/hierarchy6"/>
    <dgm:cxn modelId="{39910366-66E6-4B4B-9D58-BF948F6F44AC}" type="presParOf" srcId="{701A0E71-8EF7-4F71-93E5-25498D99079D}" destId="{D4768A70-5315-44B5-9626-21D3C16A817B}" srcOrd="1" destOrd="0" presId="urn:microsoft.com/office/officeart/2005/8/layout/hierarchy6"/>
    <dgm:cxn modelId="{1E9178B7-559C-4802-A42F-B7C1A261F95B}" type="presParOf" srcId="{ACE19AB5-A4D7-4858-BA94-F5E9FC86BB52}" destId="{35739932-F1F3-4574-AFE4-E932EDB11D79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9AD1A-669E-4C25-A114-641D4A4C0F42}" type="datetimeFigureOut">
              <a:rPr lang="fr-CA" smtClean="0"/>
              <a:t>2015-08-16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FD857-6DEC-49F4-9F15-7956DF91571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9817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FD857-6DEC-49F4-9F15-7956DF915711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0832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F509-5EB9-41C9-B470-7169B0C24DC1}" type="datetime1">
              <a:rPr lang="fr-CA" smtClean="0"/>
              <a:t>2015-08-16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4690-CF31-44D9-BE5C-7FBB33F33EE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8130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8C7-98B7-49E3-B997-62642CE7F2E9}" type="datetime1">
              <a:rPr lang="fr-CA" smtClean="0"/>
              <a:t>2015-08-16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4690-CF31-44D9-BE5C-7FBB33F33EE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907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F146-836D-4BBD-A283-D33A45832330}" type="datetime1">
              <a:rPr lang="fr-CA" smtClean="0"/>
              <a:t>2015-08-16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4690-CF31-44D9-BE5C-7FBB33F33EE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551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1E5F-CEB5-4B94-ADD1-9B3DBE75BF98}" type="datetime1">
              <a:rPr lang="fr-CA" smtClean="0"/>
              <a:t>2015-08-16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4690-CF31-44D9-BE5C-7FBB33F33EE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955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453C-11DF-4D2E-BE8E-4344FF9548AB}" type="datetime1">
              <a:rPr lang="fr-CA" smtClean="0"/>
              <a:t>2015-08-16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4690-CF31-44D9-BE5C-7FBB33F33EE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906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47E0C-6078-4538-BEEA-5BFBC159E95B}" type="datetime1">
              <a:rPr lang="fr-CA" smtClean="0"/>
              <a:t>2015-08-16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4690-CF31-44D9-BE5C-7FBB33F33EE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722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E0AF-70D5-4971-B564-D336E5B7557B}" type="datetime1">
              <a:rPr lang="fr-CA" smtClean="0"/>
              <a:t>2015-08-16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4690-CF31-44D9-BE5C-7FBB33F33EE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83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A1A9-B5EF-4F81-9EB8-282F84615607}" type="datetime1">
              <a:rPr lang="fr-CA" smtClean="0"/>
              <a:t>2015-08-16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4690-CF31-44D9-BE5C-7FBB33F33EE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1466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FCD2-0095-40F5-90A2-2F4CDCD97279}" type="datetime1">
              <a:rPr lang="fr-CA" smtClean="0"/>
              <a:t>2015-08-16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4690-CF31-44D9-BE5C-7FBB33F33EE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5488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CBF7-38FB-4358-B57F-44355FCCFA83}" type="datetime1">
              <a:rPr lang="fr-CA" smtClean="0"/>
              <a:t>2015-08-16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4690-CF31-44D9-BE5C-7FBB33F33EE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138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60AC-9ED9-484C-BA33-7F8C4C53A1EA}" type="datetime1">
              <a:rPr lang="fr-CA" smtClean="0"/>
              <a:t>2015-08-16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D4690-CF31-44D9-BE5C-7FBB33F33EE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3409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2F904-40AE-4F58-B05E-D7346B999FE9}" type="datetime1">
              <a:rPr lang="fr-CA" smtClean="0"/>
              <a:t>2015-08-16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D4690-CF31-44D9-BE5C-7FBB33F33EE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11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4.xml"/><Relationship Id="rId7" Type="http://schemas.openxmlformats.org/officeDocument/2006/relationships/image" Target="../media/image4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hyperlink" Target="http://olst.ling.umontreal.ca/cgi-bin/dicoenviro/search-enviro.cgi?ui=fr&amp;mode=terme&amp;equi=1&amp;lang=fr&amp;prec=exact&amp;rq=brancher" TargetMode="External"/><Relationship Id="rId5" Type="http://schemas.openxmlformats.org/officeDocument/2006/relationships/hyperlink" Target="http://olst.ling.umontreal.ca/cgi-bin/dicoinfo/search2.cgi?ui=fr&amp;lang=fr&amp;mode=terme&amp;prec=exact&amp;equi=1&amp;rq=incompatible" TargetMode="Externa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tags" Target="../tags/tag21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057623" y="1373972"/>
            <a:ext cx="4127350" cy="11034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68946" y="1373972"/>
            <a:ext cx="4048095" cy="112176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515332" y="1779186"/>
            <a:ext cx="9144000" cy="2387600"/>
          </a:xfrm>
        </p:spPr>
        <p:txBody>
          <a:bodyPr/>
          <a:lstStyle/>
          <a:p>
            <a:r>
              <a:rPr lang="fr-CA" smtClean="0"/>
              <a:t>L’encodage des contraires</a:t>
            </a:r>
            <a:br>
              <a:rPr lang="fr-CA" smtClean="0"/>
            </a:br>
            <a:r>
              <a:rPr lang="fr-CA" sz="3200" smtClean="0"/>
              <a:t>DiCoInfo et DiCoEnviro</a:t>
            </a:r>
            <a:endParaRPr lang="fr-CA" sz="320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745958" y="4855335"/>
            <a:ext cx="10607842" cy="1200954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fr-CA">
                <a:solidFill>
                  <a:schemeClr val="bg1"/>
                </a:solidFill>
              </a:rPr>
              <a:t>Anne-Marie </a:t>
            </a:r>
            <a:r>
              <a:rPr lang="fr-CA" smtClean="0">
                <a:solidFill>
                  <a:schemeClr val="bg1"/>
                </a:solidFill>
              </a:rPr>
              <a:t>Gagné</a:t>
            </a:r>
            <a:endParaRPr lang="fr-CA" smtClean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</a:pPr>
            <a:r>
              <a:rPr lang="fr-CA" smtClean="0">
                <a:solidFill>
                  <a:schemeClr val="bg1"/>
                </a:solidFill>
              </a:rPr>
              <a:t>OLST</a:t>
            </a:r>
            <a:endParaRPr lang="fr-CA" smtClean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</a:pPr>
            <a:r>
              <a:rPr lang="fr-CA" smtClean="0">
                <a:solidFill>
                  <a:schemeClr val="bg1"/>
                </a:solidFill>
              </a:rPr>
              <a:t>Le 11 juin </a:t>
            </a:r>
            <a:r>
              <a:rPr lang="fr-CA" smtClean="0">
                <a:solidFill>
                  <a:schemeClr val="bg1"/>
                </a:solidFill>
              </a:rPr>
              <a:t>2015</a:t>
            </a:r>
          </a:p>
          <a:p>
            <a:pPr algn="r">
              <a:spcBef>
                <a:spcPts val="0"/>
              </a:spcBef>
            </a:pPr>
            <a:endParaRPr lang="fr-CA">
              <a:solidFill>
                <a:schemeClr val="bg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75D4690-CF31-44D9-BE5C-7FBB33F33EE3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00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24853" y="365125"/>
            <a:ext cx="11028947" cy="1325563"/>
          </a:xfrm>
        </p:spPr>
        <p:txBody>
          <a:bodyPr/>
          <a:lstStyle/>
          <a:p>
            <a:r>
              <a:rPr lang="fr-CA" smtClean="0"/>
              <a:t>2. Les contrastifs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12742" y="2388519"/>
            <a:ext cx="4257675" cy="3705224"/>
          </a:xfrm>
        </p:spPr>
        <p:txBody>
          <a:bodyPr>
            <a:normAutofit/>
          </a:bodyPr>
          <a:lstStyle/>
          <a:p>
            <a:r>
              <a:rPr lang="fr-CA" smtClean="0"/>
              <a:t>CONTR</a:t>
            </a:r>
            <a:endParaRPr lang="fr-CA"/>
          </a:p>
          <a:p>
            <a:r>
              <a:rPr lang="fr-CA" smtClean="0"/>
              <a:t>Opposition multiples ou vagues</a:t>
            </a:r>
          </a:p>
          <a:p>
            <a:r>
              <a:rPr lang="fr-CA" smtClean="0"/>
              <a:t>Subjectif et culturel</a:t>
            </a:r>
          </a:p>
          <a:p>
            <a:r>
              <a:rPr lang="fr-CA" smtClean="0"/>
              <a:t>Contruits éloignés des perceptions brutes</a:t>
            </a:r>
          </a:p>
          <a:p>
            <a:pPr marL="0" indent="0">
              <a:buNone/>
            </a:pPr>
            <a:r>
              <a:rPr lang="fr-CA" smtClean="0"/>
              <a:t>	(Entités)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892657" y="643041"/>
            <a:ext cx="1817706" cy="234542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888145" y="2620579"/>
            <a:ext cx="4894105" cy="3670578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75D4690-CF31-44D9-BE5C-7FBB33F33EE3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476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1316" y="220747"/>
            <a:ext cx="10515600" cy="753812"/>
          </a:xfrm>
        </p:spPr>
        <p:txBody>
          <a:bodyPr/>
          <a:lstStyle/>
          <a:p>
            <a:r>
              <a:rPr lang="fr-CA" smtClean="0"/>
              <a:t>2. Classement</a:t>
            </a:r>
            <a:endParaRPr lang="fr-CA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3759895"/>
              </p:ext>
            </p:extLst>
          </p:nvPr>
        </p:nvGraphicFramePr>
        <p:xfrm>
          <a:off x="336883" y="974559"/>
          <a:ext cx="11016917" cy="541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6003"/>
                <a:gridCol w="3370944"/>
                <a:gridCol w="2476637"/>
                <a:gridCol w="2893333"/>
              </a:tblGrid>
              <a:tr h="544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Terme 1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200">
                          <a:effectLst/>
                        </a:rPr>
                        <a:t>Structure act</a:t>
                      </a:r>
                      <a:r>
                        <a:rPr lang="fr-CA" sz="2200" smtClean="0">
                          <a:effectLst/>
                        </a:rPr>
                        <a:t>. 1</a:t>
                      </a:r>
                      <a:endParaRPr lang="fr-CA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Terme 2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200">
                          <a:effectLst/>
                        </a:rPr>
                        <a:t>Structure act</a:t>
                      </a:r>
                      <a:r>
                        <a:rPr lang="fr-CA" sz="2200" smtClean="0">
                          <a:effectLst/>
                        </a:rPr>
                        <a:t>. 2</a:t>
                      </a:r>
                      <a:endParaRPr lang="fr-CA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49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contamination.1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200">
                          <a:effectLst/>
                        </a:rPr>
                        <a:t>~ de Destination{ matière.1 | sol.1 } par Moyen{ matière.1 }</a:t>
                      </a:r>
                      <a:endParaRPr lang="fr-CA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décontamination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200">
                          <a:effectLst/>
                        </a:rPr>
                        <a:t> </a:t>
                      </a:r>
                      <a:endParaRPr lang="fr-CA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01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élévation.1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200">
                          <a:effectLst/>
                        </a:rPr>
                        <a:t>~ de Patient{ niveau }</a:t>
                      </a:r>
                      <a:endParaRPr lang="fr-CA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baisse.1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200">
                          <a:effectLst/>
                        </a:rPr>
                        <a:t>~ de Patient{ émission.1 | température.1 }</a:t>
                      </a:r>
                      <a:endParaRPr lang="fr-CA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01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variable.1 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200">
                          <a:effectLst/>
                        </a:rPr>
                        <a:t>Patient{ climat.1 | précipitations.1 } est ~</a:t>
                      </a:r>
                      <a:endParaRPr lang="fr-CA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stable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200">
                          <a:effectLst/>
                        </a:rPr>
                        <a:t>Patient{ climat.1 | concentration.1 } est ~</a:t>
                      </a:r>
                      <a:endParaRPr lang="fr-CA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collectif.1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200">
                          <a:effectLst/>
                        </a:rPr>
                        <a:t>À_définir{ transports.1 } ~</a:t>
                      </a:r>
                      <a:endParaRPr lang="fr-CA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individuel.1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200">
                          <a:effectLst/>
                        </a:rPr>
                        <a:t> </a:t>
                      </a:r>
                      <a:endParaRPr lang="fr-CA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22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dégel.1 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200">
                          <a:effectLst/>
                        </a:rPr>
                        <a:t>~ de Patient{ pergélisol.1 }</a:t>
                      </a:r>
                      <a:endParaRPr lang="fr-CA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gel.1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200">
                          <a:effectLst/>
                        </a:rPr>
                        <a:t>~ de Patient{ eau.1 | sol.1 }</a:t>
                      </a:r>
                      <a:endParaRPr lang="fr-CA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8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polaire.1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200">
                          <a:effectLst/>
                        </a:rPr>
                        <a:t>À_définir{ région.1 } ~</a:t>
                      </a:r>
                      <a:endParaRPr lang="fr-CA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tropical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 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F75D4690-CF31-44D9-BE5C-7FBB33F33EE3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46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8255013"/>
              </p:ext>
            </p:extLst>
          </p:nvPr>
        </p:nvGraphicFramePr>
        <p:xfrm>
          <a:off x="264695" y="290136"/>
          <a:ext cx="11297651" cy="60119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3118"/>
                <a:gridCol w="3207119"/>
                <a:gridCol w="2471831"/>
                <a:gridCol w="3115583"/>
              </a:tblGrid>
              <a:tr h="309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Terme 1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200">
                          <a:effectLst/>
                        </a:rPr>
                        <a:t>Structure act</a:t>
                      </a:r>
                      <a:r>
                        <a:rPr lang="fr-CA" sz="2200" smtClean="0">
                          <a:effectLst/>
                        </a:rPr>
                        <a:t>. 1</a:t>
                      </a:r>
                      <a:endParaRPr lang="fr-CA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Terme 2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200">
                          <a:effectLst/>
                        </a:rPr>
                        <a:t>Structure act</a:t>
                      </a:r>
                      <a:r>
                        <a:rPr lang="fr-CA" sz="2200" smtClean="0">
                          <a:effectLst/>
                        </a:rPr>
                        <a:t>. 2</a:t>
                      </a:r>
                      <a:endParaRPr lang="fr-CA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</a:tr>
              <a:tr h="12965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consommer.2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200">
                          <a:effectLst/>
                        </a:rPr>
                        <a:t>Destination{ véhicule.1 } ~ Moyen{ énergie.1 }</a:t>
                      </a:r>
                      <a:endParaRPr lang="fr-CA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alimenter.2b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200">
                          <a:effectLst/>
                        </a:rPr>
                        <a:t>Moyen{ carburant.1 | énergie.1 } ~ Destination{ véhicule.1 }</a:t>
                      </a:r>
                      <a:endParaRPr lang="fr-CA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</a:tr>
              <a:tr h="518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jetable.1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200">
                          <a:effectLst/>
                        </a:rPr>
                        <a:t>Patient{ produit.1 } ~</a:t>
                      </a:r>
                      <a:endParaRPr lang="fr-CA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r>
                        <a:rPr lang="fr-CA" sz="2400" smtClean="0"/>
                        <a:t>réutilisable.1</a:t>
                      </a:r>
                      <a:endParaRPr lang="fr-CA" sz="2400"/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r>
                        <a:rPr lang="fr-CA" sz="2200" smtClean="0"/>
                        <a:t>réutilisable : Patient{ produit.1 } ~</a:t>
                      </a:r>
                      <a:endParaRPr lang="fr-CA" sz="2200"/>
                    </a:p>
                  </a:txBody>
                  <a:tcPr marL="36967" marR="36967" marT="0" marB="0"/>
                </a:tc>
              </a:tr>
              <a:tr h="12965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inondation.1 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200">
                          <a:effectLst/>
                        </a:rPr>
                        <a:t>~ de Lieu{ zone.1 } avec Item{ eau } par Cause{ élévation | marée }</a:t>
                      </a:r>
                      <a:endParaRPr lang="fr-CA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sécheresse.1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200">
                          <a:effectLst/>
                        </a:rPr>
                        <a:t>~ se produisant dans Lieu{ région.1 } pendant Temps{ saison }</a:t>
                      </a:r>
                      <a:endParaRPr lang="fr-CA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</a:tr>
              <a:tr h="541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refroidissement.1a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200">
                          <a:effectLst/>
                        </a:rPr>
                        <a:t>~ de Patient{ climat.1 }</a:t>
                      </a:r>
                      <a:endParaRPr lang="fr-CA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réchauffement.1a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200">
                          <a:effectLst/>
                        </a:rPr>
                        <a:t>~ de Patient{ climat.1 }</a:t>
                      </a:r>
                      <a:endParaRPr lang="fr-CA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</a:tr>
              <a:tr h="518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globalement.1 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200">
                          <a:effectLst/>
                        </a:rPr>
                        <a:t>Prédicat{ augmenter }</a:t>
                      </a:r>
                      <a:endParaRPr lang="fr-CA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localement.1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200">
                          <a:effectLst/>
                        </a:rPr>
                        <a:t>Prédicat{ varier } ~</a:t>
                      </a:r>
                      <a:endParaRPr lang="fr-CA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</a:tr>
              <a:tr h="12965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conducteur.2 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200">
                          <a:effectLst/>
                        </a:rPr>
                        <a:t>Agent{ utilisateur } est un ~ de Patient{ véhicule.1 }</a:t>
                      </a:r>
                      <a:endParaRPr lang="fr-CA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400">
                          <a:effectLst/>
                        </a:rPr>
                        <a:t>passager.1</a:t>
                      </a:r>
                      <a:endParaRPr lang="fr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200">
                          <a:effectLst/>
                        </a:rPr>
                        <a:t>Patient{ utilisateur } est un ~ de Instrument{ véhicule.1 }</a:t>
                      </a:r>
                      <a:endParaRPr lang="fr-CA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F75D4690-CF31-44D9-BE5C-7FBB33F33EE3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504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smtClean="0"/>
              <a:t>3. Encodage 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CA" smtClean="0"/>
              <a:t>Exemple de </a:t>
            </a:r>
            <a:r>
              <a:rPr lang="fr-CA" b="1" i="1" smtClean="0"/>
              <a:t>compatible</a:t>
            </a:r>
            <a:r>
              <a:rPr lang="fr-CA" smtClean="0"/>
              <a:t> dans la fiche </a:t>
            </a:r>
            <a:r>
              <a:rPr lang="fr-CA" i="1" smtClean="0"/>
              <a:t>incompatible</a:t>
            </a:r>
            <a:r>
              <a:rPr lang="fr-CA" smtClean="0"/>
              <a:t>:</a:t>
            </a:r>
          </a:p>
          <a:p>
            <a:pPr marL="0" indent="0">
              <a:buNone/>
            </a:pPr>
            <a:endParaRPr lang="fr-CA" smtClean="0"/>
          </a:p>
          <a:p>
            <a:pPr marL="44958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&lt;famille</a:t>
            </a:r>
            <a:r>
              <a:rPr lang="fr-CA" smtClean="0">
                <a:solidFill>
                  <a:srgbClr val="F5844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nom</a:t>
            </a:r>
            <a:r>
              <a:rPr lang="fr-CA" smtClean="0">
                <a:solidFill>
                  <a:srgbClr val="FF804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fr-CA" smtClean="0">
                <a:solidFill>
                  <a:srgbClr val="99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"Contraires"</a:t>
            </a:r>
            <a:r>
              <a:rPr lang="fr-CA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&gt;</a:t>
            </a:r>
            <a:endParaRPr lang="fr-CA" sz="240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7675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&lt;lien-lexical&gt;</a:t>
            </a:r>
            <a:endParaRPr lang="fr-CA" sz="240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18235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&lt;explication-ra&gt;</a:t>
            </a:r>
            <a:r>
              <a:rPr lang="fr-CA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Catégorie, ex. </a:t>
            </a:r>
            <a:r>
              <a:rPr lang="fr-CA" b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Complémentaire</a:t>
            </a:r>
            <a:r>
              <a:rPr lang="fr-CA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&lt;/explication-ra&gt;</a:t>
            </a:r>
            <a:r>
              <a:rPr lang="fr-CA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CA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CA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&lt;explication-tt&gt; </a:t>
            </a:r>
            <a:r>
              <a:rPr lang="fr-CA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Méta-étiquette, ex </a:t>
            </a:r>
            <a:r>
              <a:rPr lang="fr-CA" b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Antonyme</a:t>
            </a:r>
            <a:r>
              <a:rPr lang="fr-CA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&lt;/explication-tt&gt;</a:t>
            </a:r>
            <a:r>
              <a:rPr lang="fr-CA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CA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CA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&lt;fonction-lexicale&gt;</a:t>
            </a:r>
            <a:r>
              <a:rPr lang="fr-CA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Code, ex. </a:t>
            </a:r>
            <a:r>
              <a:rPr lang="fr-CA" b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Anti1</a:t>
            </a:r>
            <a:r>
              <a:rPr lang="fr-CA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&lt;/fonction-lexicale&gt;</a:t>
            </a:r>
            <a:r>
              <a:rPr lang="fr-CA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CA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CA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&lt;lien</a:t>
            </a:r>
            <a:r>
              <a:rPr lang="fr-CA" smtClean="0">
                <a:solidFill>
                  <a:srgbClr val="F5844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identificateur</a:t>
            </a:r>
            <a:r>
              <a:rPr lang="fr-CA" smtClean="0">
                <a:solidFill>
                  <a:srgbClr val="FF804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fr-CA" smtClean="0">
                <a:solidFill>
                  <a:srgbClr val="99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"compatible"</a:t>
            </a:r>
            <a:r>
              <a:rPr lang="fr-CA" smtClean="0">
                <a:solidFill>
                  <a:srgbClr val="F5844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numero-acception</a:t>
            </a:r>
            <a:r>
              <a:rPr lang="fr-CA" smtClean="0">
                <a:solidFill>
                  <a:srgbClr val="FF804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fr-CA" smtClean="0">
                <a:solidFill>
                  <a:srgbClr val="99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""</a:t>
            </a:r>
            <a:r>
              <a:rPr lang="fr-CA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&gt;</a:t>
            </a:r>
            <a:r>
              <a:rPr lang="fr-CA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compatible</a:t>
            </a:r>
            <a:r>
              <a:rPr lang="fr-CA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&lt;/lien&gt;</a:t>
            </a:r>
            <a:endParaRPr lang="fr-CA" sz="240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958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mtClean="0">
                <a:solidFill>
                  <a:srgbClr val="0000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&lt;/lien-lexical&gt;</a:t>
            </a:r>
            <a:endParaRPr lang="fr-CA" sz="240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F75D4690-CF31-44D9-BE5C-7FBB33F33EE3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589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114759"/>
          </a:xfrm>
          <a:solidFill>
            <a:schemeClr val="tx1"/>
          </a:solidFill>
        </p:spPr>
        <p:txBody>
          <a:bodyPr/>
          <a:lstStyle/>
          <a:p>
            <a:r>
              <a:rPr lang="fr-CA" smtClean="0">
                <a:solidFill>
                  <a:schemeClr val="bg1"/>
                </a:solidFill>
              </a:rPr>
              <a:t>3. Encodage lien morphologique</a:t>
            </a:r>
            <a:endParaRPr lang="fr-CA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44958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fr-CA" smtClean="0">
                <a:solidFill>
                  <a:srgbClr val="0000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fr-CA">
                <a:solidFill>
                  <a:srgbClr val="0000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famille</a:t>
            </a:r>
            <a:r>
              <a:rPr lang="fr-CA">
                <a:solidFill>
                  <a:srgbClr val="F5844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nom</a:t>
            </a:r>
            <a:r>
              <a:rPr lang="fr-CA">
                <a:solidFill>
                  <a:srgbClr val="FF8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fr-CA">
                <a:solidFill>
                  <a:srgbClr val="99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"Contraires"</a:t>
            </a:r>
            <a:r>
              <a:rPr lang="fr-CA">
                <a:solidFill>
                  <a:srgbClr val="0000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fr-CA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fr-CA" b="1" smtClean="0">
                <a:solidFill>
                  <a:srgbClr val="0000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&lt;</a:t>
            </a:r>
            <a:r>
              <a:rPr lang="fr-CA" b="1">
                <a:solidFill>
                  <a:srgbClr val="0000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lien-lexical</a:t>
            </a:r>
            <a:r>
              <a:rPr lang="fr-CA" b="1">
                <a:solidFill>
                  <a:srgbClr val="F5844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parente</a:t>
            </a:r>
            <a:r>
              <a:rPr lang="fr-CA" b="1">
                <a:solidFill>
                  <a:srgbClr val="FF8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fr-CA" b="1">
                <a:solidFill>
                  <a:srgbClr val="99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"o"</a:t>
            </a:r>
            <a:r>
              <a:rPr lang="fr-CA" b="1">
                <a:solidFill>
                  <a:srgbClr val="0000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fr-CA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18235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fr-CA">
                <a:solidFill>
                  <a:srgbClr val="0000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&lt;explication-ra&gt;</a:t>
            </a:r>
            <a:r>
              <a:rPr lang="fr-CA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Complémentaire</a:t>
            </a:r>
            <a:r>
              <a:rPr lang="fr-CA">
                <a:solidFill>
                  <a:srgbClr val="0000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&lt;/explication-ra&gt;</a:t>
            </a:r>
            <a:r>
              <a:rPr lang="fr-CA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CA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mtClean="0">
                <a:solidFill>
                  <a:srgbClr val="0000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fr-CA">
                <a:solidFill>
                  <a:srgbClr val="0000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explication-tt&gt;</a:t>
            </a:r>
            <a:r>
              <a:rPr lang="fr-CA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Antonyme</a:t>
            </a:r>
            <a:r>
              <a:rPr lang="fr-CA">
                <a:solidFill>
                  <a:srgbClr val="0000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&lt;/explication-tt&gt;</a:t>
            </a:r>
            <a:r>
              <a:rPr lang="fr-CA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CA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>
                <a:solidFill>
                  <a:srgbClr val="0000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&lt;fonction-lexicale&gt;</a:t>
            </a:r>
            <a:r>
              <a:rPr lang="fr-CA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Anti1</a:t>
            </a:r>
            <a:r>
              <a:rPr lang="fr-CA">
                <a:solidFill>
                  <a:srgbClr val="0000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&lt;/fonction-lexicale&gt;</a:t>
            </a:r>
            <a:r>
              <a:rPr lang="fr-CA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CA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>
                <a:solidFill>
                  <a:srgbClr val="0000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&lt;lien</a:t>
            </a:r>
            <a:r>
              <a:rPr lang="fr-CA">
                <a:solidFill>
                  <a:srgbClr val="F5844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identificateur</a:t>
            </a:r>
            <a:r>
              <a:rPr lang="fr-CA">
                <a:solidFill>
                  <a:srgbClr val="FF8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fr-CA">
                <a:solidFill>
                  <a:srgbClr val="99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"compatible"</a:t>
            </a:r>
            <a:r>
              <a:rPr lang="fr-CA">
                <a:solidFill>
                  <a:srgbClr val="F5844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numero-acception</a:t>
            </a:r>
            <a:r>
              <a:rPr lang="fr-CA">
                <a:solidFill>
                  <a:srgbClr val="FF804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fr-CA">
                <a:solidFill>
                  <a:srgbClr val="99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""</a:t>
            </a:r>
            <a:r>
              <a:rPr lang="fr-CA">
                <a:solidFill>
                  <a:srgbClr val="0000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fr-CA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compatible</a:t>
            </a:r>
            <a:r>
              <a:rPr lang="fr-CA">
                <a:solidFill>
                  <a:srgbClr val="0000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&lt;/lien&gt;</a:t>
            </a:r>
            <a:endParaRPr lang="fr-CA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fr-CA" smtClean="0">
                <a:solidFill>
                  <a:srgbClr val="0000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&lt;/</a:t>
            </a:r>
            <a:r>
              <a:rPr lang="fr-CA">
                <a:solidFill>
                  <a:srgbClr val="0000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lien-lexical&gt;</a:t>
            </a:r>
            <a:endParaRPr lang="fr-CA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F75D4690-CF31-44D9-BE5C-7FBB33F33EE3}" type="slidenum">
              <a:rPr lang="fr-CA" smtClean="0"/>
              <a:t>14</a:t>
            </a:fld>
            <a:endParaRPr lang="fr-CA"/>
          </a:p>
        </p:txBody>
      </p:sp>
      <p:sp>
        <p:nvSpPr>
          <p:cNvPr id="8" name="Ellipse 7"/>
          <p:cNvSpPr/>
          <p:nvPr>
            <p:custDataLst>
              <p:tags r:id="rId4"/>
            </p:custDataLst>
          </p:nvPr>
        </p:nvSpPr>
        <p:spPr>
          <a:xfrm>
            <a:off x="3031958" y="2394284"/>
            <a:ext cx="2911642" cy="6256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02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mtClean="0"/>
              <a:t>3. Encodage Oxygen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 smtClean="0"/>
          </a:p>
          <a:p>
            <a:r>
              <a:rPr lang="fr-CA">
                <a:hlinkClick r:id="rId5"/>
              </a:rPr>
              <a:t>http://olst.ling.umontreal.ca/cgi-bin/dicoinfo/search2.cgi?ui=fr&amp;lang=fr&amp;mode=terme&amp;prec=exact&amp;equi=1&amp;rq=incompatible</a:t>
            </a:r>
            <a:endParaRPr lang="fr-CA"/>
          </a:p>
          <a:p>
            <a:r>
              <a:rPr lang="fr-CA" smtClean="0"/>
              <a:t>Encoder </a:t>
            </a:r>
            <a:r>
              <a:rPr lang="fr-CA" i="1" smtClean="0"/>
              <a:t>débrancher</a:t>
            </a:r>
            <a:r>
              <a:rPr lang="fr-CA" smtClean="0"/>
              <a:t> dans la fiche </a:t>
            </a:r>
            <a:r>
              <a:rPr lang="fr-CA" i="1" smtClean="0"/>
              <a:t>brancher 1b</a:t>
            </a:r>
          </a:p>
          <a:p>
            <a:r>
              <a:rPr lang="fr-CA" i="1">
                <a:hlinkClick r:id="rId6"/>
              </a:rPr>
              <a:t>http://</a:t>
            </a:r>
            <a:r>
              <a:rPr lang="fr-CA" i="1" smtClean="0">
                <a:hlinkClick r:id="rId6"/>
              </a:rPr>
              <a:t>olst.ling.umontreal.ca/cgi-bin/dicoenviro/search-enviro.cgi?ui=fr&amp;mode=terme&amp;equi=1&amp;lang=fr&amp;prec=exact&amp;rq=brancher</a:t>
            </a:r>
            <a:endParaRPr lang="fr-CA" i="1" smtClean="0"/>
          </a:p>
          <a:p>
            <a:pPr marL="0" indent="0">
              <a:buNone/>
            </a:pPr>
            <a:endParaRPr lang="fr-CA" i="1"/>
          </a:p>
          <a:p>
            <a:pPr marL="0" indent="0">
              <a:buNone/>
            </a:pPr>
            <a:endParaRPr lang="fr-CA"/>
          </a:p>
          <a:p>
            <a:pPr marL="0" indent="0">
              <a:buNone/>
            </a:pP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F75D4690-CF31-44D9-BE5C-7FBB33F33EE3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513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126791"/>
          </a:xfrm>
          <a:solidFill>
            <a:schemeClr val="tx1"/>
          </a:solidFill>
        </p:spPr>
        <p:txBody>
          <a:bodyPr/>
          <a:lstStyle/>
          <a:p>
            <a:r>
              <a:rPr lang="fr-CA" smtClean="0">
                <a:solidFill>
                  <a:schemeClr val="bg1"/>
                </a:solidFill>
              </a:rPr>
              <a:t>Déroulement:</a:t>
            </a:r>
            <a:endParaRPr lang="fr-CA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2653225"/>
            <a:ext cx="9825110" cy="274058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CA" sz="4000"/>
              <a:t>L</a:t>
            </a:r>
            <a:r>
              <a:rPr lang="fr-CA" sz="4000" smtClean="0"/>
              <a:t>’opposition et l’antonymie en terminologie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4000" smtClean="0"/>
              <a:t>Les catégories de contraires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4000" smtClean="0"/>
              <a:t>L’encodage dans Oxygen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4000" smtClean="0"/>
              <a:t>Pratique!</a:t>
            </a:r>
            <a:endParaRPr lang="fr-CA" sz="400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F75D4690-CF31-44D9-BE5C-7FBB33F33EE3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196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mtClean="0"/>
              <a:t>1.Définition et critères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22560" y="2644142"/>
            <a:ext cx="10146879" cy="2373025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fr-CA" sz="480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CA" sz="4800" smtClean="0">
                <a:solidFill>
                  <a:schemeClr val="bg1"/>
                </a:solidFill>
              </a:rPr>
              <a:t>Qu’est ce que l’antonymie/l’opposition?</a:t>
            </a:r>
            <a:endParaRPr lang="fr-CA" sz="480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F75D4690-CF31-44D9-BE5C-7FBB33F33EE3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93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88758" y="365126"/>
            <a:ext cx="11065042" cy="982412"/>
          </a:xfrm>
          <a:solidFill>
            <a:schemeClr val="tx1"/>
          </a:solidFill>
        </p:spPr>
        <p:txBody>
          <a:bodyPr/>
          <a:lstStyle/>
          <a:p>
            <a:r>
              <a:rPr lang="fr-CA">
                <a:solidFill>
                  <a:schemeClr val="bg1"/>
                </a:solidFill>
              </a:rPr>
              <a:t>1.Définition et critères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88758" y="2147478"/>
            <a:ext cx="11207917" cy="1502611"/>
          </a:xfrm>
        </p:spPr>
        <p:txBody>
          <a:bodyPr>
            <a:normAutofit lnSpcReduction="10000"/>
          </a:bodyPr>
          <a:lstStyle/>
          <a:p>
            <a:r>
              <a:rPr lang="fr-CA" sz="3600" smtClean="0"/>
              <a:t>Relation binaire et réciproque</a:t>
            </a:r>
          </a:p>
          <a:p>
            <a:r>
              <a:rPr lang="fr-CA" sz="3600" smtClean="0"/>
              <a:t>Incompatibilité sémantique entre termes d’un domaine</a:t>
            </a:r>
            <a:r>
              <a:rPr lang="fr-CA" sz="3200" smtClean="0"/>
              <a:t>		</a:t>
            </a:r>
          </a:p>
        </p:txBody>
      </p:sp>
      <p:sp>
        <p:nvSpPr>
          <p:cNvPr id="4" name="ZoneTexte 3"/>
          <p:cNvSpPr txBox="1"/>
          <p:nvPr>
            <p:custDataLst>
              <p:tags r:id="rId3"/>
            </p:custDataLst>
          </p:nvPr>
        </p:nvSpPr>
        <p:spPr>
          <a:xfrm>
            <a:off x="288758" y="4233027"/>
            <a:ext cx="109206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smtClean="0"/>
              <a:t>Paradoxalement : forte similarité sémantique</a:t>
            </a:r>
          </a:p>
          <a:p>
            <a:pPr lvl="1"/>
            <a:r>
              <a:rPr lang="fr-CA" sz="3200" smtClean="0"/>
              <a:t>Toutes composantes en commun, sauf une importante qui les oppose = </a:t>
            </a:r>
            <a:r>
              <a:rPr lang="fr-CA" sz="3200" b="1"/>
              <a:t>A</a:t>
            </a:r>
            <a:r>
              <a:rPr lang="fr-CA" sz="3200" b="1" smtClean="0"/>
              <a:t>ntonymie</a:t>
            </a:r>
            <a:r>
              <a:rPr lang="fr-CA" sz="3200" smtClean="0"/>
              <a:t>, relation forte et pure.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F75D4690-CF31-44D9-BE5C-7FBB33F33EE3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064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890587"/>
          </a:xfrm>
          <a:solidFill>
            <a:schemeClr val="tx1"/>
          </a:solidFill>
        </p:spPr>
        <p:txBody>
          <a:bodyPr/>
          <a:lstStyle/>
          <a:p>
            <a:pPr algn="r"/>
            <a:r>
              <a:rPr lang="fr-CA">
                <a:solidFill>
                  <a:schemeClr val="bg1"/>
                </a:solidFill>
              </a:rPr>
              <a:t>1.Définition et critères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199" y="1585912"/>
            <a:ext cx="10515601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3600" smtClean="0"/>
              <a:t>Critères :</a:t>
            </a:r>
          </a:p>
          <a:p>
            <a:pPr lvl="1"/>
            <a:endParaRPr lang="fr-CA" sz="3200" smtClean="0"/>
          </a:p>
          <a:p>
            <a:pPr lvl="1"/>
            <a:r>
              <a:rPr lang="fr-CA" sz="3200" smtClean="0"/>
              <a:t>Partie du discours</a:t>
            </a:r>
          </a:p>
          <a:p>
            <a:pPr lvl="1"/>
            <a:r>
              <a:rPr lang="fr-CA" sz="3200"/>
              <a:t>C</a:t>
            </a:r>
            <a:r>
              <a:rPr lang="fr-CA" sz="3200" smtClean="0"/>
              <a:t>lasse sémantique (activité, entité, propriété)</a:t>
            </a:r>
          </a:p>
          <a:p>
            <a:pPr lvl="1"/>
            <a:r>
              <a:rPr lang="fr-CA" sz="3200" smtClean="0"/>
              <a:t>Usage typique similaire (réalisations en commun)</a:t>
            </a:r>
          </a:p>
          <a:p>
            <a:pPr lvl="1"/>
            <a:r>
              <a:rPr lang="fr-CA" sz="3200" smtClean="0"/>
              <a:t>Cooccurrence élevée</a:t>
            </a:r>
            <a:endParaRPr lang="fr-CA" sz="3200"/>
          </a:p>
          <a:p>
            <a:pPr lvl="1"/>
            <a:r>
              <a:rPr lang="fr-CA" sz="3200" smtClean="0"/>
              <a:t>Liens morphologiques : préfixes </a:t>
            </a:r>
            <a:r>
              <a:rPr lang="fr-CA" sz="3200" i="1" smtClean="0"/>
              <a:t>a-</a:t>
            </a:r>
            <a:r>
              <a:rPr lang="fr-CA" sz="3200" smtClean="0"/>
              <a:t>, </a:t>
            </a:r>
            <a:r>
              <a:rPr lang="fr-CA" sz="3200" i="1" smtClean="0"/>
              <a:t>dé-</a:t>
            </a:r>
            <a:r>
              <a:rPr lang="fr-CA" sz="3200" smtClean="0"/>
              <a:t>, </a:t>
            </a:r>
            <a:r>
              <a:rPr lang="fr-CA" sz="3200" i="1" smtClean="0"/>
              <a:t>in-</a:t>
            </a:r>
            <a:r>
              <a:rPr lang="fr-CA" sz="3200" smtClean="0"/>
              <a:t>.</a:t>
            </a:r>
          </a:p>
          <a:p>
            <a:pPr lvl="1"/>
            <a:r>
              <a:rPr lang="fr-CA" sz="3200" smtClean="0"/>
              <a:t>Structure actancielle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F75D4690-CF31-44D9-BE5C-7FBB33F33EE3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60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mtClean="0"/>
              <a:t>1. Notre typologie</a:t>
            </a:r>
            <a:endParaRPr lang="fr-CA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7695682"/>
              </p:ext>
            </p:extLst>
          </p:nvPr>
        </p:nvGraphicFramePr>
        <p:xfrm>
          <a:off x="165538" y="365125"/>
          <a:ext cx="11863552" cy="6366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F75D4690-CF31-44D9-BE5C-7FBB33F33EE3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624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6"/>
            <a:ext cx="10515600" cy="103053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fr-CA" smtClean="0">
                <a:solidFill>
                  <a:schemeClr val="bg1"/>
                </a:solidFill>
              </a:rPr>
              <a:t>2. Les antonymes</a:t>
            </a:r>
            <a:endParaRPr lang="fr-CA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825625"/>
            <a:ext cx="10515600" cy="4719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3600" smtClean="0"/>
              <a:t>Méta-étiquette qui regroupe 3 catégories : pures, fortes et exclusives</a:t>
            </a:r>
          </a:p>
          <a:p>
            <a:pPr marL="0" indent="0">
              <a:buNone/>
            </a:pPr>
            <a:endParaRPr lang="fr-CA" sz="3600"/>
          </a:p>
          <a:p>
            <a:pPr marL="971550" lvl="1" indent="-514350">
              <a:buFont typeface="+mj-lt"/>
              <a:buAutoNum type="arabicPeriod"/>
            </a:pPr>
            <a:r>
              <a:rPr lang="fr-CA" sz="3600" smtClean="0"/>
              <a:t>Complémentaire (ANTI1)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A" sz="3600" smtClean="0"/>
              <a:t>Gradables (ANTI2)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A" sz="3600" smtClean="0"/>
              <a:t>Réversifs </a:t>
            </a:r>
          </a:p>
          <a:p>
            <a:pPr marL="2286000" lvl="5" indent="0">
              <a:buNone/>
            </a:pPr>
            <a:r>
              <a:rPr lang="fr-CA" sz="3600" smtClean="0"/>
              <a:t>Réversifs 1 (REV1)</a:t>
            </a:r>
          </a:p>
          <a:p>
            <a:pPr marL="2286000" lvl="5" indent="0">
              <a:buNone/>
            </a:pPr>
            <a:r>
              <a:rPr lang="fr-CA" sz="3600" smtClean="0"/>
              <a:t>Réversif 2 (REV2)</a:t>
            </a:r>
            <a:endParaRPr lang="fr-CA" sz="360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F75D4690-CF31-44D9-BE5C-7FBB33F33EE3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114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mtClean="0"/>
              <a:t>2. Les Conversifs</a:t>
            </a:r>
            <a:endParaRPr lang="fr-CA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554406" y="2162176"/>
            <a:ext cx="5083188" cy="2859293"/>
          </a:xfrm>
          <a:prstGeom prst="rect">
            <a:avLst/>
          </a:prstGeom>
        </p:spPr>
      </p:pic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1909762" y="5262124"/>
            <a:ext cx="837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smtClean="0"/>
              <a:t>Illustration de la relation de conversivité entre </a:t>
            </a:r>
            <a:r>
              <a:rPr lang="fr-CA" sz="2400" b="1" i="1" smtClean="0"/>
              <a:t>précéder</a:t>
            </a:r>
            <a:r>
              <a:rPr lang="fr-CA" sz="2400" b="1" smtClean="0"/>
              <a:t> et </a:t>
            </a:r>
            <a:r>
              <a:rPr lang="fr-CA" sz="2400" b="1" i="1" smtClean="0"/>
              <a:t>suivre</a:t>
            </a:r>
            <a:endParaRPr lang="fr-CA" sz="2400" b="1" i="1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F75D4690-CF31-44D9-BE5C-7FBB33F33EE3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235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36884" y="377157"/>
            <a:ext cx="11016916" cy="934285"/>
          </a:xfrm>
          <a:solidFill>
            <a:schemeClr val="tx1"/>
          </a:solidFill>
        </p:spPr>
        <p:txBody>
          <a:bodyPr/>
          <a:lstStyle/>
          <a:p>
            <a:r>
              <a:rPr lang="fr-CA" smtClean="0">
                <a:solidFill>
                  <a:schemeClr val="bg1"/>
                </a:solidFill>
              </a:rPr>
              <a:t>2. Les conversifs</a:t>
            </a:r>
            <a:endParaRPr lang="fr-CA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599" y="1825624"/>
            <a:ext cx="11758613" cy="486092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CA" sz="3200" b="1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Envoyer </a:t>
            </a:r>
          </a:p>
          <a:p>
            <a:pPr marL="0" indent="0">
              <a:buNone/>
            </a:pPr>
            <a:r>
              <a:rPr lang="fr-CA" sz="3200" smtClean="0">
                <a:solidFill>
                  <a:srgbClr val="FF0000"/>
                </a:solidFill>
              </a:rPr>
              <a:t>Agent</a:t>
            </a:r>
            <a:r>
              <a:rPr lang="fr-CA" smtClean="0"/>
              <a:t>{usager} </a:t>
            </a:r>
            <a:r>
              <a:rPr lang="fr-CA" sz="3200" smtClean="0"/>
              <a:t>~  Patient</a:t>
            </a:r>
            <a:r>
              <a:rPr lang="fr-CA" smtClean="0"/>
              <a:t>{message}</a:t>
            </a:r>
            <a:r>
              <a:rPr lang="fr-CA" sz="2400" smtClean="0"/>
              <a:t> </a:t>
            </a:r>
            <a:r>
              <a:rPr lang="fr-CA"/>
              <a:t>à</a:t>
            </a:r>
            <a:r>
              <a:rPr lang="fr-CA" smtClean="0"/>
              <a:t> </a:t>
            </a:r>
            <a:r>
              <a:rPr lang="fr-CA" sz="3200" smtClean="0">
                <a:solidFill>
                  <a:srgbClr val="0070C0"/>
                </a:solidFill>
              </a:rPr>
              <a:t>Destinataire</a:t>
            </a:r>
            <a:r>
              <a:rPr lang="fr-CA" smtClean="0"/>
              <a:t>{usager} par </a:t>
            </a:r>
            <a:r>
              <a:rPr lang="fr-CA" sz="3200" smtClean="0"/>
              <a:t>Instrument </a:t>
            </a:r>
            <a:r>
              <a:rPr lang="fr-CA" smtClean="0"/>
              <a:t>{courriel}</a:t>
            </a:r>
          </a:p>
          <a:p>
            <a:pPr marL="0" indent="0">
              <a:buNone/>
            </a:pPr>
            <a:r>
              <a:rPr lang="fr-CA" smtClean="0"/>
              <a:t>	</a:t>
            </a:r>
            <a:r>
              <a:rPr lang="fr-CA" smtClean="0">
                <a:solidFill>
                  <a:srgbClr val="FF0000"/>
                </a:solidFill>
              </a:rPr>
              <a:t>1</a:t>
            </a:r>
            <a:r>
              <a:rPr lang="fr-CA" smtClean="0"/>
              <a:t>		2			</a:t>
            </a:r>
            <a:r>
              <a:rPr lang="fr-CA" smtClean="0">
                <a:solidFill>
                  <a:srgbClr val="0070C0"/>
                </a:solidFill>
              </a:rPr>
              <a:t>3</a:t>
            </a:r>
            <a:r>
              <a:rPr lang="fr-CA" smtClean="0"/>
              <a:t>				4</a:t>
            </a:r>
          </a:p>
          <a:p>
            <a:pPr marL="0" indent="0">
              <a:buNone/>
            </a:pPr>
            <a:endParaRPr lang="fr-CA"/>
          </a:p>
          <a:p>
            <a:pPr marL="0" indent="0" algn="ctr">
              <a:buNone/>
            </a:pPr>
            <a:r>
              <a:rPr lang="fr-CA" sz="3200" b="1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Recevoir</a:t>
            </a:r>
          </a:p>
          <a:p>
            <a:pPr marL="0" lvl="0" indent="0">
              <a:buNone/>
            </a:pPr>
            <a:r>
              <a:rPr lang="fr-CA" sz="3200" smtClean="0">
                <a:solidFill>
                  <a:srgbClr val="0070C0"/>
                </a:solidFill>
              </a:rPr>
              <a:t>Destinataire</a:t>
            </a:r>
            <a:r>
              <a:rPr lang="fr-CA" smtClean="0">
                <a:solidFill>
                  <a:prstClr val="black"/>
                </a:solidFill>
              </a:rPr>
              <a:t>{usager</a:t>
            </a:r>
            <a:r>
              <a:rPr lang="fr-CA">
                <a:solidFill>
                  <a:prstClr val="black"/>
                </a:solidFill>
              </a:rPr>
              <a:t>} </a:t>
            </a:r>
            <a:r>
              <a:rPr lang="fr-CA" sz="3200" smtClean="0">
                <a:solidFill>
                  <a:prstClr val="black"/>
                </a:solidFill>
              </a:rPr>
              <a:t>~  </a:t>
            </a:r>
            <a:r>
              <a:rPr lang="fr-CA" sz="3200">
                <a:solidFill>
                  <a:prstClr val="black"/>
                </a:solidFill>
              </a:rPr>
              <a:t>Patient</a:t>
            </a:r>
            <a:r>
              <a:rPr lang="fr-CA">
                <a:solidFill>
                  <a:prstClr val="black"/>
                </a:solidFill>
              </a:rPr>
              <a:t>{message} </a:t>
            </a:r>
            <a:r>
              <a:rPr lang="fr-CA" smtClean="0">
                <a:solidFill>
                  <a:prstClr val="black"/>
                </a:solidFill>
              </a:rPr>
              <a:t>de </a:t>
            </a:r>
            <a:r>
              <a:rPr lang="fr-CA" sz="3200" smtClean="0">
                <a:solidFill>
                  <a:srgbClr val="FF0000"/>
                </a:solidFill>
              </a:rPr>
              <a:t>Agent</a:t>
            </a:r>
            <a:r>
              <a:rPr lang="fr-CA" smtClean="0">
                <a:solidFill>
                  <a:prstClr val="black"/>
                </a:solidFill>
              </a:rPr>
              <a:t>{usager</a:t>
            </a:r>
            <a:r>
              <a:rPr lang="fr-CA">
                <a:solidFill>
                  <a:prstClr val="black"/>
                </a:solidFill>
              </a:rPr>
              <a:t>} </a:t>
            </a:r>
            <a:r>
              <a:rPr lang="fr-CA" smtClean="0">
                <a:solidFill>
                  <a:prstClr val="black"/>
                </a:solidFill>
              </a:rPr>
              <a:t>par </a:t>
            </a:r>
            <a:r>
              <a:rPr lang="fr-CA" sz="3200" smtClean="0">
                <a:solidFill>
                  <a:prstClr val="black"/>
                </a:solidFill>
              </a:rPr>
              <a:t>Instrument </a:t>
            </a:r>
            <a:r>
              <a:rPr lang="fr-CA">
                <a:solidFill>
                  <a:prstClr val="black"/>
                </a:solidFill>
              </a:rPr>
              <a:t>{courriel</a:t>
            </a:r>
            <a:r>
              <a:rPr lang="fr-CA" smtClean="0">
                <a:solidFill>
                  <a:prstClr val="black"/>
                </a:solidFill>
              </a:rPr>
              <a:t>}</a:t>
            </a:r>
          </a:p>
          <a:p>
            <a:pPr marL="0" lvl="0" indent="0">
              <a:buNone/>
            </a:pPr>
            <a:r>
              <a:rPr lang="fr-CA">
                <a:solidFill>
                  <a:prstClr val="black"/>
                </a:solidFill>
              </a:rPr>
              <a:t>	</a:t>
            </a:r>
            <a:r>
              <a:rPr lang="fr-CA" smtClean="0">
                <a:solidFill>
                  <a:srgbClr val="0070C0"/>
                </a:solidFill>
              </a:rPr>
              <a:t>3</a:t>
            </a:r>
            <a:r>
              <a:rPr lang="fr-CA" smtClean="0">
                <a:solidFill>
                  <a:prstClr val="black"/>
                </a:solidFill>
              </a:rPr>
              <a:t>			2			</a:t>
            </a:r>
            <a:r>
              <a:rPr lang="fr-CA" smtClean="0">
                <a:solidFill>
                  <a:srgbClr val="FF0000"/>
                </a:solidFill>
              </a:rPr>
              <a:t>1</a:t>
            </a:r>
            <a:r>
              <a:rPr lang="fr-CA" smtClean="0">
                <a:solidFill>
                  <a:prstClr val="black"/>
                </a:solidFill>
              </a:rPr>
              <a:t>			4</a:t>
            </a:r>
          </a:p>
          <a:p>
            <a:pPr marL="0" lvl="0" indent="0">
              <a:buNone/>
            </a:pPr>
            <a:endParaRPr lang="fr-CA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fr-CA" sz="3600" smtClean="0">
                <a:solidFill>
                  <a:prstClr val="black"/>
                </a:solidFill>
              </a:rPr>
              <a:t>Donc: </a:t>
            </a:r>
            <a:r>
              <a:rPr lang="fr-CA" sz="3600" b="1" smtClean="0">
                <a:solidFill>
                  <a:prstClr val="black"/>
                </a:solidFill>
              </a:rPr>
              <a:t>CONV31</a:t>
            </a:r>
          </a:p>
          <a:p>
            <a:pPr marL="0" lvl="0" indent="0">
              <a:buNone/>
            </a:pPr>
            <a:endParaRPr lang="fr-CA" sz="240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F75D4690-CF31-44D9-BE5C-7FBB33F33EE3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965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444</Words>
  <Application>Microsoft Office PowerPoint</Application>
  <PresentationFormat>Grand écran</PresentationFormat>
  <Paragraphs>155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Thème Office</vt:lpstr>
      <vt:lpstr>L’encodage des contraires DiCoInfo et DiCoEnviro</vt:lpstr>
      <vt:lpstr>Déroulement:</vt:lpstr>
      <vt:lpstr>1.Définition et critères</vt:lpstr>
      <vt:lpstr>1.Définition et critères</vt:lpstr>
      <vt:lpstr>1.Définition et critères</vt:lpstr>
      <vt:lpstr>1. Notre typologie</vt:lpstr>
      <vt:lpstr>2. Les antonymes</vt:lpstr>
      <vt:lpstr>2. Les Conversifs</vt:lpstr>
      <vt:lpstr>2. Les conversifs</vt:lpstr>
      <vt:lpstr>2. Les contrastifs</vt:lpstr>
      <vt:lpstr>2. Classement</vt:lpstr>
      <vt:lpstr>Présentation PowerPoint</vt:lpstr>
      <vt:lpstr>3. Encodage </vt:lpstr>
      <vt:lpstr>3. Encodage lien morphologique</vt:lpstr>
      <vt:lpstr>3. Encodage Oxygen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L’encodage des contraires DiCoInfo et DiCoEnviro</dc:title>
  <dc:creator>anne-marie</dc:creator>
  <cp:lastModifiedBy>anne-marie</cp:lastModifiedBy>
  <cp:revision>47</cp:revision>
  <dcterms:created xsi:type="dcterms:W3CDTF">2015-06-08T14:58:10Z</dcterms:created>
  <dcterms:modified xsi:type="dcterms:W3CDTF">2015-08-16T18:14:00Z</dcterms:modified>
</cp:coreProperties>
</file>